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0" r:id="rId4"/>
    <p:sldMasterId id="2147483691" r:id="rId5"/>
    <p:sldMasterId id="2147483692" r:id="rId6"/>
  </p:sldMasterIdLst>
  <p:notesMasterIdLst>
    <p:notesMasterId r:id="rId7"/>
  </p:notesMasterIdLst>
  <p:sldIdLst>
    <p:sldId id="256" r:id="rId8"/>
    <p:sldId id="257" r:id="rId9"/>
    <p:sldId id="258" r:id="rId10"/>
    <p:sldId id="259" r:id="rId11"/>
    <p:sldId id="260" r:id="rId12"/>
    <p:sldId id="261" r:id="rId13"/>
    <p:sldId id="262" r:id="rId14"/>
    <p:sldId id="263" r:id="rId15"/>
  </p:sldIdLst>
  <p:sldSz cy="5143500" cx="9144000"/>
  <p:notesSz cx="6858000" cy="9144000"/>
  <p:embeddedFontLst>
    <p:embeddedFont>
      <p:font typeface="Roboto"/>
      <p:regular r:id="rId16"/>
      <p:bold r:id="rId17"/>
      <p:italic r:id="rId18"/>
      <p:boldItalic r:id="rId19"/>
    </p:embeddedFont>
    <p:embeddedFont>
      <p:font typeface="Abril Fatface"/>
      <p:regular r:id="rId20"/>
    </p:embeddedFont>
    <p:embeddedFont>
      <p:font typeface="Century Gothic"/>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AbrilFatface-regular.fntdata"/><Relationship Id="rId11" Type="http://schemas.openxmlformats.org/officeDocument/2006/relationships/slide" Target="slides/slide4.xml"/><Relationship Id="rId22" Type="http://schemas.openxmlformats.org/officeDocument/2006/relationships/font" Target="fonts/CenturyGothic-bold.fntdata"/><Relationship Id="rId10" Type="http://schemas.openxmlformats.org/officeDocument/2006/relationships/slide" Target="slides/slide3.xml"/><Relationship Id="rId21" Type="http://schemas.openxmlformats.org/officeDocument/2006/relationships/font" Target="fonts/CenturyGothic-regular.fntdata"/><Relationship Id="rId13" Type="http://schemas.openxmlformats.org/officeDocument/2006/relationships/slide" Target="slides/slide6.xml"/><Relationship Id="rId24" Type="http://schemas.openxmlformats.org/officeDocument/2006/relationships/font" Target="fonts/CenturyGothic-boldItalic.fntdata"/><Relationship Id="rId12" Type="http://schemas.openxmlformats.org/officeDocument/2006/relationships/slide" Target="slides/slide5.xml"/><Relationship Id="rId23" Type="http://schemas.openxmlformats.org/officeDocument/2006/relationships/font" Target="fonts/CenturyGothic-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font" Target="fonts/Roboto-bold.fntdata"/><Relationship Id="rId16" Type="http://schemas.openxmlformats.org/officeDocument/2006/relationships/font" Target="fonts/Roboto-regular.fntdata"/><Relationship Id="rId5" Type="http://schemas.openxmlformats.org/officeDocument/2006/relationships/slideMaster" Target="slideMasters/slideMaster2.xml"/><Relationship Id="rId19" Type="http://schemas.openxmlformats.org/officeDocument/2006/relationships/font" Target="fonts/Roboto-boldItalic.fntdata"/><Relationship Id="rId6" Type="http://schemas.openxmlformats.org/officeDocument/2006/relationships/slideMaster" Target="slideMasters/slideMaster3.xml"/><Relationship Id="rId18" Type="http://schemas.openxmlformats.org/officeDocument/2006/relationships/font" Target="fonts/Roboto-italic.fntdata"/><Relationship Id="rId7" Type="http://schemas.openxmlformats.org/officeDocument/2006/relationships/notesMaster" Target="notesMasters/notesMaster1.xml"/><Relationship Id="rId8"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68f01219e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68f01219e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you’re a social media company, in this case Reddit that’s preparing for it’s IPO next month, you want to show that your users are real and gain the trust of institutional investors. So reddit management wants to get rid of bots. But if you’re Reddit and can’t even pay your own moderators, who are you gonna call?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68f01219e1_2_18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g268f01219e1_2_1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b93f5b057a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g2b93f5b057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6923e4efd8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6923e4efd8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b92df4de41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b92df4de41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b8e6e6bf0a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b8e6e6bf0a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b8e6e6bf0a_3_13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g2b8e6e6bf0a_3_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CUTIVE SUMMARY_1">
  <p:cSld name="EXECUTIVE SUMMARY_1">
    <p:spTree>
      <p:nvGrpSpPr>
        <p:cNvPr id="50" name="Shape 50"/>
        <p:cNvGrpSpPr/>
        <p:nvPr/>
      </p:nvGrpSpPr>
      <p:grpSpPr>
        <a:xfrm>
          <a:off x="0" y="0"/>
          <a:ext cx="0" cy="0"/>
          <a:chOff x="0" y="0"/>
          <a:chExt cx="0" cy="0"/>
        </a:xfrm>
      </p:grpSpPr>
      <p:sp>
        <p:nvSpPr>
          <p:cNvPr id="51" name="Google Shape;51;p13"/>
          <p:cNvSpPr txBox="1"/>
          <p:nvPr>
            <p:ph type="title"/>
          </p:nvPr>
        </p:nvSpPr>
        <p:spPr>
          <a:xfrm>
            <a:off x="387820" y="287385"/>
            <a:ext cx="8368500" cy="354600"/>
          </a:xfrm>
          <a:prstGeom prst="rect">
            <a:avLst/>
          </a:prstGeom>
          <a:noFill/>
          <a:ln>
            <a:noFill/>
          </a:ln>
        </p:spPr>
        <p:txBody>
          <a:bodyPr anchorCtr="0" anchor="ctr" bIns="0" lIns="0" spcFirstLastPara="1" rIns="0" wrap="square" tIns="0">
            <a:normAutofit/>
          </a:bodyPr>
          <a:lstStyle>
            <a:lvl1pPr lvl="0" marR="0" rtl="0" algn="l">
              <a:spcBef>
                <a:spcPts val="0"/>
              </a:spcBef>
              <a:spcAft>
                <a:spcPts val="0"/>
              </a:spcAft>
              <a:buClr>
                <a:srgbClr val="5B5B5B"/>
              </a:buClr>
              <a:buSzPts val="2000"/>
              <a:buFont typeface="Roboto"/>
              <a:buNone/>
              <a:defRPr b="1" i="0" sz="2000" u="none" cap="none" strike="noStrike">
                <a:solidFill>
                  <a:srgbClr val="5B5B5B"/>
                </a:solidFill>
                <a:latin typeface="Roboto"/>
                <a:ea typeface="Roboto"/>
                <a:cs typeface="Roboto"/>
                <a:sym typeface="Roboto"/>
              </a:defRPr>
            </a:lvl1pPr>
            <a:lvl2pPr lvl="1">
              <a:spcBef>
                <a:spcPts val="0"/>
              </a:spcBef>
              <a:spcAft>
                <a:spcPts val="0"/>
              </a:spcAft>
              <a:buSzPts val="2800"/>
              <a:buNone/>
              <a:defRPr sz="1800"/>
            </a:lvl2pPr>
            <a:lvl3pPr lvl="2">
              <a:spcBef>
                <a:spcPts val="0"/>
              </a:spcBef>
              <a:spcAft>
                <a:spcPts val="0"/>
              </a:spcAft>
              <a:buSzPts val="2800"/>
              <a:buNone/>
              <a:defRPr sz="1800"/>
            </a:lvl3pPr>
            <a:lvl4pPr lvl="3">
              <a:spcBef>
                <a:spcPts val="0"/>
              </a:spcBef>
              <a:spcAft>
                <a:spcPts val="0"/>
              </a:spcAft>
              <a:buSzPts val="2800"/>
              <a:buNone/>
              <a:defRPr sz="1800"/>
            </a:lvl4pPr>
            <a:lvl5pPr lvl="4">
              <a:spcBef>
                <a:spcPts val="0"/>
              </a:spcBef>
              <a:spcAft>
                <a:spcPts val="0"/>
              </a:spcAft>
              <a:buSzPts val="2800"/>
              <a:buNone/>
              <a:defRPr sz="1800"/>
            </a:lvl5pPr>
            <a:lvl6pPr lvl="5">
              <a:spcBef>
                <a:spcPts val="0"/>
              </a:spcBef>
              <a:spcAft>
                <a:spcPts val="0"/>
              </a:spcAft>
              <a:buSzPts val="2800"/>
              <a:buNone/>
              <a:defRPr sz="1800"/>
            </a:lvl6pPr>
            <a:lvl7pPr lvl="6">
              <a:spcBef>
                <a:spcPts val="0"/>
              </a:spcBef>
              <a:spcAft>
                <a:spcPts val="0"/>
              </a:spcAft>
              <a:buSzPts val="2800"/>
              <a:buNone/>
              <a:defRPr sz="1800"/>
            </a:lvl7pPr>
            <a:lvl8pPr lvl="7">
              <a:spcBef>
                <a:spcPts val="0"/>
              </a:spcBef>
              <a:spcAft>
                <a:spcPts val="0"/>
              </a:spcAft>
              <a:buSzPts val="2800"/>
              <a:buNone/>
              <a:defRPr sz="1800"/>
            </a:lvl8pPr>
            <a:lvl9pPr lvl="8">
              <a:spcBef>
                <a:spcPts val="0"/>
              </a:spcBef>
              <a:spcAft>
                <a:spcPts val="0"/>
              </a:spcAft>
              <a:buSzPts val="2800"/>
              <a:buNone/>
              <a:defRPr sz="1800"/>
            </a:lvl9pPr>
          </a:lstStyle>
          <a:p/>
        </p:txBody>
      </p:sp>
      <p:sp>
        <p:nvSpPr>
          <p:cNvPr id="52" name="Google Shape;52;p13"/>
          <p:cNvSpPr txBox="1"/>
          <p:nvPr>
            <p:ph idx="1" type="body"/>
          </p:nvPr>
        </p:nvSpPr>
        <p:spPr>
          <a:xfrm>
            <a:off x="387820" y="692994"/>
            <a:ext cx="8368500" cy="149700"/>
          </a:xfrm>
          <a:prstGeom prst="rect">
            <a:avLst/>
          </a:prstGeom>
          <a:noFill/>
          <a:ln>
            <a:noFill/>
          </a:ln>
        </p:spPr>
        <p:txBody>
          <a:bodyPr anchorCtr="0" anchor="ctr" bIns="0" lIns="0" spcFirstLastPara="1" rIns="0" wrap="square" tIns="0">
            <a:noAutofit/>
          </a:bodyPr>
          <a:lstStyle>
            <a:lvl1pPr indent="-228600" lvl="0" marL="457200" marR="0" rtl="0" algn="l">
              <a:spcBef>
                <a:spcPts val="210"/>
              </a:spcBef>
              <a:spcAft>
                <a:spcPts val="0"/>
              </a:spcAft>
              <a:buClr>
                <a:srgbClr val="929292"/>
              </a:buClr>
              <a:buSzPts val="1050"/>
              <a:buFont typeface="Arial"/>
              <a:buNone/>
              <a:defRPr b="0" i="0" sz="1050" u="none" cap="none" strike="noStrike">
                <a:solidFill>
                  <a:srgbClr val="929292"/>
                </a:solidFill>
                <a:latin typeface="Roboto"/>
                <a:ea typeface="Roboto"/>
                <a:cs typeface="Roboto"/>
                <a:sym typeface="Roboto"/>
              </a:defRPr>
            </a:lvl1pPr>
            <a:lvl2pPr indent="-228600" lvl="1" marL="914400" marR="0" rtl="0" algn="l">
              <a:spcBef>
                <a:spcPts val="1200"/>
              </a:spcBef>
              <a:spcAft>
                <a:spcPts val="0"/>
              </a:spcAft>
              <a:buClr>
                <a:schemeClr val="dk1"/>
              </a:buClr>
              <a:buSzPts val="1200"/>
              <a:buFont typeface="Arial"/>
              <a:buNone/>
              <a:defRPr b="0" i="0" sz="1200" u="none" cap="none" strike="noStrike">
                <a:solidFill>
                  <a:schemeClr val="dk1"/>
                </a:solidFill>
                <a:latin typeface="Roboto"/>
                <a:ea typeface="Roboto"/>
                <a:cs typeface="Roboto"/>
                <a:sym typeface="Roboto"/>
              </a:defRPr>
            </a:lvl2pPr>
            <a:lvl3pPr indent="-228600" lvl="2" marL="1371600" marR="0" rtl="0" algn="l">
              <a:spcBef>
                <a:spcPts val="1200"/>
              </a:spcBef>
              <a:spcAft>
                <a:spcPts val="0"/>
              </a:spcAft>
              <a:buClr>
                <a:schemeClr val="dk1"/>
              </a:buClr>
              <a:buSzPts val="1000"/>
              <a:buFont typeface="Arial"/>
              <a:buNone/>
              <a:defRPr b="0" i="0" sz="1000" u="none" cap="none" strike="noStrike">
                <a:solidFill>
                  <a:schemeClr val="dk1"/>
                </a:solidFill>
                <a:latin typeface="Roboto"/>
                <a:ea typeface="Roboto"/>
                <a:cs typeface="Roboto"/>
                <a:sym typeface="Roboto"/>
              </a:defRPr>
            </a:lvl3pPr>
            <a:lvl4pPr indent="-228600" lvl="3" marL="1828800" marR="0" rtl="0" algn="l">
              <a:spcBef>
                <a:spcPts val="1200"/>
              </a:spcBef>
              <a:spcAft>
                <a:spcPts val="0"/>
              </a:spcAft>
              <a:buClr>
                <a:schemeClr val="dk1"/>
              </a:buClr>
              <a:buSzPts val="900"/>
              <a:buFont typeface="Arial"/>
              <a:buNone/>
              <a:defRPr b="0" i="0" sz="900" u="none" cap="none" strike="noStrike">
                <a:solidFill>
                  <a:schemeClr val="dk1"/>
                </a:solidFill>
                <a:latin typeface="Roboto"/>
                <a:ea typeface="Roboto"/>
                <a:cs typeface="Roboto"/>
                <a:sym typeface="Roboto"/>
              </a:defRPr>
            </a:lvl4pPr>
            <a:lvl5pPr indent="-228600" lvl="4" marL="2286000" marR="0" rtl="0" algn="l">
              <a:spcBef>
                <a:spcPts val="1200"/>
              </a:spcBef>
              <a:spcAft>
                <a:spcPts val="0"/>
              </a:spcAft>
              <a:buClr>
                <a:schemeClr val="dk1"/>
              </a:buClr>
              <a:buSzPts val="900"/>
              <a:buFont typeface="Arial"/>
              <a:buNone/>
              <a:defRPr b="0" i="0" sz="900" u="none" cap="none" strike="noStrike">
                <a:solidFill>
                  <a:schemeClr val="dk1"/>
                </a:solidFill>
                <a:latin typeface="Roboto"/>
                <a:ea typeface="Roboto"/>
                <a:cs typeface="Roboto"/>
                <a:sym typeface="Roboto"/>
              </a:defRPr>
            </a:lvl5pPr>
            <a:lvl6pPr indent="-228600" lvl="5" marL="2743200" marR="0" rtl="0" algn="l">
              <a:spcBef>
                <a:spcPts val="1200"/>
              </a:spcBef>
              <a:spcAft>
                <a:spcPts val="0"/>
              </a:spcAft>
              <a:buClr>
                <a:schemeClr val="dk1"/>
              </a:buClr>
              <a:buSzPts val="900"/>
              <a:buFont typeface="Arial"/>
              <a:buNone/>
              <a:defRPr b="0" i="0" sz="900" u="none" cap="none" strike="noStrike">
                <a:solidFill>
                  <a:schemeClr val="dk1"/>
                </a:solidFill>
                <a:latin typeface="Roboto"/>
                <a:ea typeface="Roboto"/>
                <a:cs typeface="Roboto"/>
                <a:sym typeface="Roboto"/>
              </a:defRPr>
            </a:lvl6pPr>
            <a:lvl7pPr indent="-228600" lvl="6" marL="3200400" marR="0" rtl="0" algn="l">
              <a:spcBef>
                <a:spcPts val="1200"/>
              </a:spcBef>
              <a:spcAft>
                <a:spcPts val="0"/>
              </a:spcAft>
              <a:buClr>
                <a:schemeClr val="dk1"/>
              </a:buClr>
              <a:buSzPts val="900"/>
              <a:buFont typeface="Arial"/>
              <a:buNone/>
              <a:defRPr b="0" i="0" sz="900" u="none" cap="none" strike="noStrike">
                <a:solidFill>
                  <a:schemeClr val="dk1"/>
                </a:solidFill>
                <a:latin typeface="Roboto"/>
                <a:ea typeface="Roboto"/>
                <a:cs typeface="Roboto"/>
                <a:sym typeface="Roboto"/>
              </a:defRPr>
            </a:lvl7pPr>
            <a:lvl8pPr indent="-228600" lvl="7" marL="3657600" marR="0" rtl="0" algn="l">
              <a:spcBef>
                <a:spcPts val="1200"/>
              </a:spcBef>
              <a:spcAft>
                <a:spcPts val="0"/>
              </a:spcAft>
              <a:buClr>
                <a:schemeClr val="dk1"/>
              </a:buClr>
              <a:buSzPts val="900"/>
              <a:buFont typeface="Arial"/>
              <a:buNone/>
              <a:defRPr b="0" i="0" sz="900" u="none" cap="none" strike="noStrike">
                <a:solidFill>
                  <a:schemeClr val="dk1"/>
                </a:solidFill>
                <a:latin typeface="Roboto"/>
                <a:ea typeface="Roboto"/>
                <a:cs typeface="Roboto"/>
                <a:sym typeface="Roboto"/>
              </a:defRPr>
            </a:lvl8pPr>
            <a:lvl9pPr indent="-228600" lvl="8" marL="4114800" marR="0" rtl="0" algn="l">
              <a:spcBef>
                <a:spcPts val="1200"/>
              </a:spcBef>
              <a:spcAft>
                <a:spcPts val="1200"/>
              </a:spcAft>
              <a:buClr>
                <a:schemeClr val="dk1"/>
              </a:buClr>
              <a:buSzPts val="900"/>
              <a:buFont typeface="Arial"/>
              <a:buNone/>
              <a:defRPr b="0" i="0" sz="900" u="none" cap="none" strike="noStrike">
                <a:solidFill>
                  <a:schemeClr val="dk1"/>
                </a:solidFill>
                <a:latin typeface="Roboto"/>
                <a:ea typeface="Roboto"/>
                <a:cs typeface="Roboto"/>
                <a:sym typeface="Roboto"/>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CUTIVE SUMMARY_2">
  <p:cSld name="EXECUTIVE SUMMARY_2">
    <p:spTree>
      <p:nvGrpSpPr>
        <p:cNvPr id="53" name="Shape 53"/>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6"/>
          <p:cNvSpPr txBox="1"/>
          <p:nvPr>
            <p:ph type="ctrTitle"/>
          </p:nvPr>
        </p:nvSpPr>
        <p:spPr>
          <a:xfrm>
            <a:off x="875620" y="841772"/>
            <a:ext cx="5322700" cy="17907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4500"/>
              <a:buFont typeface="Arial"/>
              <a:buNone/>
              <a:defRPr b="1" sz="4500">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2" name="Google Shape;62;p16"/>
          <p:cNvSpPr txBox="1"/>
          <p:nvPr>
            <p:ph idx="1" type="subTitle"/>
          </p:nvPr>
        </p:nvSpPr>
        <p:spPr>
          <a:xfrm>
            <a:off x="875620" y="2701528"/>
            <a:ext cx="7125380" cy="605006"/>
          </a:xfrm>
          <a:prstGeom prst="rect">
            <a:avLst/>
          </a:prstGeom>
          <a:noFill/>
          <a:ln>
            <a:noFill/>
          </a:ln>
        </p:spPr>
        <p:txBody>
          <a:bodyPr anchorCtr="0" anchor="t" bIns="34275" lIns="68575" spcFirstLastPara="1" rIns="68575" wrap="square" tIns="34275">
            <a:noAutofit/>
          </a:bodyPr>
          <a:lstStyle>
            <a:lvl1pPr lvl="0" algn="l">
              <a:lnSpc>
                <a:spcPct val="90000"/>
              </a:lnSpc>
              <a:spcBef>
                <a:spcPts val="800"/>
              </a:spcBef>
              <a:spcAft>
                <a:spcPts val="0"/>
              </a:spcAft>
              <a:buClr>
                <a:schemeClr val="dk1"/>
              </a:buClr>
              <a:buSzPts val="2400"/>
              <a:buNone/>
              <a:defRPr sz="2400">
                <a:latin typeface="Arial"/>
                <a:ea typeface="Arial"/>
                <a:cs typeface="Arial"/>
                <a:sym typeface="Aria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63" name="Google Shape;63;p16"/>
          <p:cNvSpPr/>
          <p:nvPr/>
        </p:nvSpPr>
        <p:spPr>
          <a:xfrm>
            <a:off x="0" y="3429000"/>
            <a:ext cx="9144000" cy="1714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4" name="Google Shape;64;p16"/>
          <p:cNvSpPr/>
          <p:nvPr/>
        </p:nvSpPr>
        <p:spPr>
          <a:xfrm>
            <a:off x="437809" y="3720023"/>
            <a:ext cx="1163411" cy="1163410"/>
          </a:xfrm>
          <a:prstGeom prst="ellipse">
            <a:avLst/>
          </a:prstGeom>
          <a:solidFill>
            <a:schemeClr val="dk2"/>
          </a:solidFill>
          <a:ln cap="flat" cmpd="sng" w="12700">
            <a:solidFill>
              <a:srgbClr val="004BBA"/>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5" name="Google Shape;65;p16"/>
          <p:cNvSpPr/>
          <p:nvPr/>
        </p:nvSpPr>
        <p:spPr>
          <a:xfrm>
            <a:off x="1" y="3428999"/>
            <a:ext cx="838881" cy="838881"/>
          </a:xfrm>
          <a:custGeom>
            <a:rect b="b" l="l" r="r" t="t"/>
            <a:pathLst>
              <a:path extrusionOk="0" h="1167493" w="1167493">
                <a:moveTo>
                  <a:pt x="0" y="0"/>
                </a:moveTo>
                <a:lnTo>
                  <a:pt x="1167493" y="0"/>
                </a:lnTo>
                <a:cubicBezTo>
                  <a:pt x="522704" y="0"/>
                  <a:pt x="0" y="522704"/>
                  <a:pt x="0" y="1167493"/>
                </a:cubicBezTo>
                <a:lnTo>
                  <a:pt x="0"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6" name="Google Shape;66;p16"/>
          <p:cNvSpPr/>
          <p:nvPr/>
        </p:nvSpPr>
        <p:spPr>
          <a:xfrm>
            <a:off x="1" y="4304619"/>
            <a:ext cx="838881" cy="838881"/>
          </a:xfrm>
          <a:custGeom>
            <a:rect b="b" l="l" r="r" t="t"/>
            <a:pathLst>
              <a:path extrusionOk="0" h="1167493" w="1167493">
                <a:moveTo>
                  <a:pt x="0" y="0"/>
                </a:moveTo>
                <a:cubicBezTo>
                  <a:pt x="0" y="644789"/>
                  <a:pt x="522704" y="1167493"/>
                  <a:pt x="1167493" y="1167493"/>
                </a:cubicBezTo>
                <a:lnTo>
                  <a:pt x="0" y="1167493"/>
                </a:lnTo>
                <a:lnTo>
                  <a:pt x="0"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67" name="Google Shape;67;p16"/>
          <p:cNvGrpSpPr/>
          <p:nvPr/>
        </p:nvGrpSpPr>
        <p:grpSpPr>
          <a:xfrm>
            <a:off x="6198320" y="-2564"/>
            <a:ext cx="2945680" cy="2373767"/>
            <a:chOff x="9857014" y="13834"/>
            <a:chExt cx="2334986" cy="1881641"/>
          </a:xfrm>
        </p:grpSpPr>
        <p:sp>
          <p:nvSpPr>
            <p:cNvPr id="68" name="Google Shape;68;p16"/>
            <p:cNvSpPr/>
            <p:nvPr/>
          </p:nvSpPr>
          <p:spPr>
            <a:xfrm rot="-5400000">
              <a:off x="10667433" y="370908"/>
              <a:ext cx="1881641" cy="1167493"/>
            </a:xfrm>
            <a:custGeom>
              <a:rect b="b" l="l" r="r" t="t"/>
              <a:pathLst>
                <a:path extrusionOk="0" h="1167493" w="1881641">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9" name="Google Shape;69;p16"/>
            <p:cNvSpPr/>
            <p:nvPr/>
          </p:nvSpPr>
          <p:spPr>
            <a:xfrm flipH="1" rot="5400000">
              <a:off x="9499940" y="370908"/>
              <a:ext cx="1881641" cy="1167493"/>
            </a:xfrm>
            <a:custGeom>
              <a:rect b="b" l="l" r="r" t="t"/>
              <a:pathLst>
                <a:path extrusionOk="0" h="1167493" w="1881641">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70" name="Google Shape;70;p16"/>
          <p:cNvSpPr/>
          <p:nvPr/>
        </p:nvSpPr>
        <p:spPr>
          <a:xfrm>
            <a:off x="0" y="-1"/>
            <a:ext cx="875620" cy="875620"/>
          </a:xfrm>
          <a:custGeom>
            <a:rect b="b" l="l" r="r" t="t"/>
            <a:pathLst>
              <a:path extrusionOk="0" h="862693" w="862693">
                <a:moveTo>
                  <a:pt x="0" y="0"/>
                </a:moveTo>
                <a:lnTo>
                  <a:pt x="862693" y="0"/>
                </a:lnTo>
                <a:cubicBezTo>
                  <a:pt x="862693" y="476453"/>
                  <a:pt x="476452" y="862693"/>
                  <a:pt x="0" y="862693"/>
                </a:cubicBezTo>
                <a:lnTo>
                  <a:pt x="0" y="0"/>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1" name="Google Shape;71;p16"/>
          <p:cNvSpPr/>
          <p:nvPr/>
        </p:nvSpPr>
        <p:spPr>
          <a:xfrm>
            <a:off x="8268380" y="3435531"/>
            <a:ext cx="875620" cy="1707969"/>
          </a:xfrm>
          <a:custGeom>
            <a:rect b="b" l="l" r="r" t="t"/>
            <a:pathLst>
              <a:path extrusionOk="0" h="2272167" w="1167493">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2" name="Shape 72"/>
        <p:cNvGrpSpPr/>
        <p:nvPr/>
      </p:nvGrpSpPr>
      <p:grpSpPr>
        <a:xfrm>
          <a:off x="0" y="0"/>
          <a:ext cx="0" cy="0"/>
          <a:chOff x="0" y="0"/>
          <a:chExt cx="0" cy="0"/>
        </a:xfrm>
      </p:grpSpPr>
      <p:sp>
        <p:nvSpPr>
          <p:cNvPr id="73" name="Google Shape;73;p17"/>
          <p:cNvSpPr txBox="1"/>
          <p:nvPr>
            <p:ph type="title"/>
          </p:nvPr>
        </p:nvSpPr>
        <p:spPr>
          <a:xfrm>
            <a:off x="875619" y="285750"/>
            <a:ext cx="7334387" cy="994172"/>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3600"/>
              <a:buFont typeface="Arial"/>
              <a:buNone/>
              <a:defRPr b="1" sz="3600">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4" name="Google Shape;74;p17"/>
          <p:cNvSpPr txBox="1"/>
          <p:nvPr>
            <p:ph idx="1" type="body"/>
          </p:nvPr>
        </p:nvSpPr>
        <p:spPr>
          <a:xfrm>
            <a:off x="875620" y="1513100"/>
            <a:ext cx="7334387" cy="2525111"/>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2100"/>
              <a:buNone/>
              <a:defRPr>
                <a:latin typeface="Arial"/>
                <a:ea typeface="Arial"/>
                <a:cs typeface="Arial"/>
                <a:sym typeface="Arial"/>
              </a:defRPr>
            </a:lvl1pPr>
            <a:lvl2pPr indent="-228600" lvl="1" marL="914400" algn="l">
              <a:lnSpc>
                <a:spcPct val="90000"/>
              </a:lnSpc>
              <a:spcBef>
                <a:spcPts val="400"/>
              </a:spcBef>
              <a:spcAft>
                <a:spcPts val="0"/>
              </a:spcAft>
              <a:buClr>
                <a:schemeClr val="dk1"/>
              </a:buClr>
              <a:buSzPts val="1800"/>
              <a:buNone/>
              <a:defRPr>
                <a:latin typeface="Arial"/>
                <a:ea typeface="Arial"/>
                <a:cs typeface="Arial"/>
                <a:sym typeface="Arial"/>
              </a:defRPr>
            </a:lvl2pPr>
            <a:lvl3pPr indent="-228600" lvl="2" marL="1371600" algn="l">
              <a:lnSpc>
                <a:spcPct val="90000"/>
              </a:lnSpc>
              <a:spcBef>
                <a:spcPts val="400"/>
              </a:spcBef>
              <a:spcAft>
                <a:spcPts val="0"/>
              </a:spcAft>
              <a:buClr>
                <a:schemeClr val="dk1"/>
              </a:buClr>
              <a:buSzPts val="1500"/>
              <a:buNone/>
              <a:defRPr>
                <a:latin typeface="Arial"/>
                <a:ea typeface="Arial"/>
                <a:cs typeface="Arial"/>
                <a:sym typeface="Arial"/>
              </a:defRPr>
            </a:lvl3pPr>
            <a:lvl4pPr indent="-228600" lvl="3" marL="1828800" algn="l">
              <a:lnSpc>
                <a:spcPct val="90000"/>
              </a:lnSpc>
              <a:spcBef>
                <a:spcPts val="400"/>
              </a:spcBef>
              <a:spcAft>
                <a:spcPts val="0"/>
              </a:spcAft>
              <a:buClr>
                <a:schemeClr val="dk1"/>
              </a:buClr>
              <a:buSzPts val="1400"/>
              <a:buNone/>
              <a:defRPr>
                <a:latin typeface="Arial"/>
                <a:ea typeface="Arial"/>
                <a:cs typeface="Arial"/>
                <a:sym typeface="Arial"/>
              </a:defRPr>
            </a:lvl4pPr>
            <a:lvl5pPr indent="-228600" lvl="4" marL="2286000" algn="l">
              <a:lnSpc>
                <a:spcPct val="90000"/>
              </a:lnSpc>
              <a:spcBef>
                <a:spcPts val="400"/>
              </a:spcBef>
              <a:spcAft>
                <a:spcPts val="0"/>
              </a:spcAft>
              <a:buClr>
                <a:schemeClr val="dk1"/>
              </a:buClr>
              <a:buSzPts val="1400"/>
              <a:buNone/>
              <a:defRPr>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5" name="Google Shape;75;p17"/>
          <p:cNvSpPr/>
          <p:nvPr/>
        </p:nvSpPr>
        <p:spPr>
          <a:xfrm flipH="1">
            <a:off x="6435672" y="1"/>
            <a:ext cx="2708328" cy="2708328"/>
          </a:xfrm>
          <a:custGeom>
            <a:rect b="b" l="l" r="r" t="t"/>
            <a:pathLst>
              <a:path extrusionOk="0" h="1167493" w="1167493">
                <a:moveTo>
                  <a:pt x="0" y="0"/>
                </a:moveTo>
                <a:lnTo>
                  <a:pt x="1167493" y="0"/>
                </a:lnTo>
                <a:cubicBezTo>
                  <a:pt x="522704" y="0"/>
                  <a:pt x="0" y="522704"/>
                  <a:pt x="0" y="1167493"/>
                </a:cubicBezTo>
                <a:lnTo>
                  <a:pt x="0"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6" name="Google Shape;76;p17"/>
          <p:cNvSpPr/>
          <p:nvPr/>
        </p:nvSpPr>
        <p:spPr>
          <a:xfrm flipH="1">
            <a:off x="6435672" y="2435172"/>
            <a:ext cx="2708328" cy="2708328"/>
          </a:xfrm>
          <a:custGeom>
            <a:rect b="b" l="l" r="r" t="t"/>
            <a:pathLst>
              <a:path extrusionOk="0" h="1167493" w="1167493">
                <a:moveTo>
                  <a:pt x="0" y="0"/>
                </a:moveTo>
                <a:cubicBezTo>
                  <a:pt x="0" y="644789"/>
                  <a:pt x="522704" y="1167493"/>
                  <a:pt x="1167493" y="1167493"/>
                </a:cubicBezTo>
                <a:lnTo>
                  <a:pt x="0" y="1167493"/>
                </a:lnTo>
                <a:lnTo>
                  <a:pt x="0"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7" name="Google Shape;77;p17"/>
          <p:cNvSpPr/>
          <p:nvPr/>
        </p:nvSpPr>
        <p:spPr>
          <a:xfrm>
            <a:off x="1" y="0"/>
            <a:ext cx="700392" cy="700392"/>
          </a:xfrm>
          <a:custGeom>
            <a:rect b="b" l="l" r="r" t="t"/>
            <a:pathLst>
              <a:path extrusionOk="0" h="862693" w="862693">
                <a:moveTo>
                  <a:pt x="0" y="0"/>
                </a:moveTo>
                <a:lnTo>
                  <a:pt x="862693" y="0"/>
                </a:lnTo>
                <a:cubicBezTo>
                  <a:pt x="862693" y="476453"/>
                  <a:pt x="476452" y="862693"/>
                  <a:pt x="0" y="862693"/>
                </a:cubicBezTo>
                <a:lnTo>
                  <a:pt x="0" y="0"/>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78" name="Google Shape;78;p17"/>
          <p:cNvGrpSpPr/>
          <p:nvPr/>
        </p:nvGrpSpPr>
        <p:grpSpPr>
          <a:xfrm>
            <a:off x="6061569" y="4193177"/>
            <a:ext cx="1179285" cy="950323"/>
            <a:chOff x="7413403" y="4976359"/>
            <a:chExt cx="2334986" cy="1881641"/>
          </a:xfrm>
        </p:grpSpPr>
        <p:sp>
          <p:nvSpPr>
            <p:cNvPr id="79" name="Google Shape;79;p17"/>
            <p:cNvSpPr/>
            <p:nvPr/>
          </p:nvSpPr>
          <p:spPr>
            <a:xfrm rot="-5400000">
              <a:off x="8223822" y="5333433"/>
              <a:ext cx="1881641" cy="1167493"/>
            </a:xfrm>
            <a:custGeom>
              <a:rect b="b" l="l" r="r" t="t"/>
              <a:pathLst>
                <a:path extrusionOk="0" h="1167493" w="1881641">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0" name="Google Shape;80;p17"/>
            <p:cNvSpPr/>
            <p:nvPr/>
          </p:nvSpPr>
          <p:spPr>
            <a:xfrm flipH="1" rot="5400000">
              <a:off x="7056329" y="5333433"/>
              <a:ext cx="1881641" cy="1167493"/>
            </a:xfrm>
            <a:custGeom>
              <a:rect b="b" l="l" r="r" t="t"/>
              <a:pathLst>
                <a:path extrusionOk="0" h="1167493" w="1881641">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81" name="Google Shape;81;p17"/>
          <p:cNvSpPr txBox="1"/>
          <p:nvPr>
            <p:ph idx="10" type="dt"/>
          </p:nvPr>
        </p:nvSpPr>
        <p:spPr>
          <a:xfrm>
            <a:off x="2857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900">
                <a:solidFill>
                  <a:schemeClr val="accent3"/>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2" name="Google Shape;82;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900">
                <a:solidFill>
                  <a:schemeClr val="accent3"/>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 name="Google Shape;83;p17"/>
          <p:cNvSpPr txBox="1"/>
          <p:nvPr>
            <p:ph idx="12" type="sldNum"/>
          </p:nvPr>
        </p:nvSpPr>
        <p:spPr>
          <a:xfrm>
            <a:off x="7614957" y="4767263"/>
            <a:ext cx="124329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900" u="none" cap="none" strike="noStrike">
                <a:solidFill>
                  <a:schemeClr val="accent2"/>
                </a:solidFill>
                <a:latin typeface="Arial"/>
                <a:ea typeface="Arial"/>
                <a:cs typeface="Arial"/>
                <a:sym typeface="Arial"/>
              </a:defRPr>
            </a:lvl1pPr>
            <a:lvl2pPr indent="0" lvl="1" marL="0" algn="r">
              <a:spcBef>
                <a:spcPts val="0"/>
              </a:spcBef>
              <a:buNone/>
              <a:defRPr b="0" i="0" sz="900" u="none" cap="none" strike="noStrike">
                <a:solidFill>
                  <a:schemeClr val="accent2"/>
                </a:solidFill>
                <a:latin typeface="Arial"/>
                <a:ea typeface="Arial"/>
                <a:cs typeface="Arial"/>
                <a:sym typeface="Arial"/>
              </a:defRPr>
            </a:lvl2pPr>
            <a:lvl3pPr indent="0" lvl="2" marL="0" algn="r">
              <a:spcBef>
                <a:spcPts val="0"/>
              </a:spcBef>
              <a:buNone/>
              <a:defRPr b="0" i="0" sz="900" u="none" cap="none" strike="noStrike">
                <a:solidFill>
                  <a:schemeClr val="accent2"/>
                </a:solidFill>
                <a:latin typeface="Arial"/>
                <a:ea typeface="Arial"/>
                <a:cs typeface="Arial"/>
                <a:sym typeface="Arial"/>
              </a:defRPr>
            </a:lvl3pPr>
            <a:lvl4pPr indent="0" lvl="3" marL="0" algn="r">
              <a:spcBef>
                <a:spcPts val="0"/>
              </a:spcBef>
              <a:buNone/>
              <a:defRPr b="0" i="0" sz="900" u="none" cap="none" strike="noStrike">
                <a:solidFill>
                  <a:schemeClr val="accent2"/>
                </a:solidFill>
                <a:latin typeface="Arial"/>
                <a:ea typeface="Arial"/>
                <a:cs typeface="Arial"/>
                <a:sym typeface="Arial"/>
              </a:defRPr>
            </a:lvl4pPr>
            <a:lvl5pPr indent="0" lvl="4" marL="0" algn="r">
              <a:spcBef>
                <a:spcPts val="0"/>
              </a:spcBef>
              <a:buNone/>
              <a:defRPr b="0" i="0" sz="900" u="none" cap="none" strike="noStrike">
                <a:solidFill>
                  <a:schemeClr val="accent2"/>
                </a:solidFill>
                <a:latin typeface="Arial"/>
                <a:ea typeface="Arial"/>
                <a:cs typeface="Arial"/>
                <a:sym typeface="Arial"/>
              </a:defRPr>
            </a:lvl5pPr>
            <a:lvl6pPr indent="0" lvl="5" marL="0" algn="r">
              <a:spcBef>
                <a:spcPts val="0"/>
              </a:spcBef>
              <a:buNone/>
              <a:defRPr b="0" i="0" sz="900" u="none" cap="none" strike="noStrike">
                <a:solidFill>
                  <a:schemeClr val="accent2"/>
                </a:solidFill>
                <a:latin typeface="Arial"/>
                <a:ea typeface="Arial"/>
                <a:cs typeface="Arial"/>
                <a:sym typeface="Arial"/>
              </a:defRPr>
            </a:lvl6pPr>
            <a:lvl7pPr indent="0" lvl="6" marL="0" algn="r">
              <a:spcBef>
                <a:spcPts val="0"/>
              </a:spcBef>
              <a:buNone/>
              <a:defRPr b="0" i="0" sz="900" u="none" cap="none" strike="noStrike">
                <a:solidFill>
                  <a:schemeClr val="accent2"/>
                </a:solidFill>
                <a:latin typeface="Arial"/>
                <a:ea typeface="Arial"/>
                <a:cs typeface="Arial"/>
                <a:sym typeface="Arial"/>
              </a:defRPr>
            </a:lvl7pPr>
            <a:lvl8pPr indent="0" lvl="7" marL="0" algn="r">
              <a:spcBef>
                <a:spcPts val="0"/>
              </a:spcBef>
              <a:buNone/>
              <a:defRPr b="0" i="0" sz="900" u="none" cap="none" strike="noStrike">
                <a:solidFill>
                  <a:schemeClr val="accent2"/>
                </a:solidFill>
                <a:latin typeface="Arial"/>
                <a:ea typeface="Arial"/>
                <a:cs typeface="Arial"/>
                <a:sym typeface="Arial"/>
              </a:defRPr>
            </a:lvl8pPr>
            <a:lvl9pPr indent="0" lvl="8" marL="0" algn="r">
              <a:spcBef>
                <a:spcPts val="0"/>
              </a:spcBef>
              <a:buNone/>
              <a:defRPr b="0" i="0" sz="900" u="none" cap="none" strike="noStrike">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bg>
      <p:bgPr>
        <a:solidFill>
          <a:schemeClr val="accent2"/>
        </a:solidFill>
      </p:bgPr>
    </p:bg>
    <p:spTree>
      <p:nvGrpSpPr>
        <p:cNvPr id="84" name="Shape 84"/>
        <p:cNvGrpSpPr/>
        <p:nvPr/>
      </p:nvGrpSpPr>
      <p:grpSpPr>
        <a:xfrm>
          <a:off x="0" y="0"/>
          <a:ext cx="0" cy="0"/>
          <a:chOff x="0" y="0"/>
          <a:chExt cx="0" cy="0"/>
        </a:xfrm>
      </p:grpSpPr>
      <p:sp>
        <p:nvSpPr>
          <p:cNvPr id="85" name="Google Shape;85;p18"/>
          <p:cNvSpPr/>
          <p:nvPr/>
        </p:nvSpPr>
        <p:spPr>
          <a:xfrm>
            <a:off x="0" y="1714502"/>
            <a:ext cx="9156617" cy="3429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6" name="Google Shape;86;p18"/>
          <p:cNvSpPr/>
          <p:nvPr/>
        </p:nvSpPr>
        <p:spPr>
          <a:xfrm flipH="1">
            <a:off x="6448289" y="2435172"/>
            <a:ext cx="2708328" cy="2708328"/>
          </a:xfrm>
          <a:custGeom>
            <a:rect b="b" l="l" r="r" t="t"/>
            <a:pathLst>
              <a:path extrusionOk="0" h="1167493" w="1167493">
                <a:moveTo>
                  <a:pt x="0" y="0"/>
                </a:moveTo>
                <a:cubicBezTo>
                  <a:pt x="0" y="644789"/>
                  <a:pt x="522704" y="1167493"/>
                  <a:pt x="1167493" y="1167493"/>
                </a:cubicBezTo>
                <a:lnTo>
                  <a:pt x="0" y="1167493"/>
                </a:lnTo>
                <a:lnTo>
                  <a:pt x="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7" name="Google Shape;87;p18"/>
          <p:cNvSpPr/>
          <p:nvPr/>
        </p:nvSpPr>
        <p:spPr>
          <a:xfrm>
            <a:off x="1" y="0"/>
            <a:ext cx="700392" cy="700392"/>
          </a:xfrm>
          <a:custGeom>
            <a:rect b="b" l="l" r="r" t="t"/>
            <a:pathLst>
              <a:path extrusionOk="0" h="862693" w="862693">
                <a:moveTo>
                  <a:pt x="0" y="0"/>
                </a:moveTo>
                <a:lnTo>
                  <a:pt x="862693" y="0"/>
                </a:lnTo>
                <a:cubicBezTo>
                  <a:pt x="862693" y="476453"/>
                  <a:pt x="476452" y="862693"/>
                  <a:pt x="0" y="862693"/>
                </a:cubicBezTo>
                <a:lnTo>
                  <a:pt x="0" y="0"/>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8" name="Google Shape;88;p18"/>
          <p:cNvSpPr/>
          <p:nvPr/>
        </p:nvSpPr>
        <p:spPr>
          <a:xfrm rot="-5400000">
            <a:off x="7758075" y="328574"/>
            <a:ext cx="1714499" cy="1057351"/>
          </a:xfrm>
          <a:custGeom>
            <a:rect b="b" l="l" r="r" t="t"/>
            <a:pathLst>
              <a:path extrusionOk="0" h="1167493" w="1881641">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9" name="Google Shape;89;p18"/>
          <p:cNvSpPr txBox="1"/>
          <p:nvPr>
            <p:ph type="title"/>
          </p:nvPr>
        </p:nvSpPr>
        <p:spPr>
          <a:xfrm>
            <a:off x="875619" y="285750"/>
            <a:ext cx="7334387" cy="994172"/>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3600"/>
              <a:buFont typeface="Arial"/>
              <a:buNone/>
              <a:defRPr b="1" sz="3600">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0" name="Google Shape;90;p18"/>
          <p:cNvSpPr txBox="1"/>
          <p:nvPr>
            <p:ph idx="1" type="body"/>
          </p:nvPr>
        </p:nvSpPr>
        <p:spPr>
          <a:xfrm>
            <a:off x="875619" y="1989875"/>
            <a:ext cx="7334387" cy="2577362"/>
          </a:xfrm>
          <a:prstGeom prst="rect">
            <a:avLst/>
          </a:prstGeom>
          <a:noFill/>
          <a:ln>
            <a:noFill/>
          </a:ln>
        </p:spPr>
        <p:txBody>
          <a:bodyPr anchorCtr="0" anchor="t" bIns="34275" lIns="68575" spcFirstLastPara="1" rIns="68575" wrap="square" tIns="34275">
            <a:noAutofit/>
          </a:bodyPr>
          <a:lstStyle>
            <a:lvl1pPr indent="-228600" lvl="0" marL="457200" algn="l">
              <a:lnSpc>
                <a:spcPct val="150000"/>
              </a:lnSpc>
              <a:spcBef>
                <a:spcPts val="800"/>
              </a:spcBef>
              <a:spcAft>
                <a:spcPts val="0"/>
              </a:spcAft>
              <a:buClr>
                <a:schemeClr val="lt1"/>
              </a:buClr>
              <a:buSzPts val="1800"/>
              <a:buNone/>
              <a:defRPr sz="1800">
                <a:solidFill>
                  <a:schemeClr val="lt1"/>
                </a:solidFill>
                <a:latin typeface="Arial"/>
                <a:ea typeface="Arial"/>
                <a:cs typeface="Arial"/>
                <a:sym typeface="Aria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91" name="Google Shape;91;p18"/>
          <p:cNvSpPr txBox="1"/>
          <p:nvPr>
            <p:ph idx="10" type="dt"/>
          </p:nvPr>
        </p:nvSpPr>
        <p:spPr>
          <a:xfrm>
            <a:off x="2857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solidFill>
                  <a:schemeClr val="accent2"/>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2" name="Google Shape;92;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solidFill>
                  <a:schemeClr val="accent2"/>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8"/>
          <p:cNvSpPr txBox="1"/>
          <p:nvPr>
            <p:ph idx="12" type="sldNum"/>
          </p:nvPr>
        </p:nvSpPr>
        <p:spPr>
          <a:xfrm>
            <a:off x="7654738" y="4767263"/>
            <a:ext cx="120351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900" u="none" cap="none" strike="noStrike">
                <a:solidFill>
                  <a:schemeClr val="accent3"/>
                </a:solidFill>
                <a:latin typeface="Arial"/>
                <a:ea typeface="Arial"/>
                <a:cs typeface="Arial"/>
                <a:sym typeface="Arial"/>
              </a:defRPr>
            </a:lvl1pPr>
            <a:lvl2pPr indent="0" lvl="1" marL="0" algn="r">
              <a:spcBef>
                <a:spcPts val="0"/>
              </a:spcBef>
              <a:buNone/>
              <a:defRPr b="0" i="0" sz="900" u="none" cap="none" strike="noStrike">
                <a:solidFill>
                  <a:schemeClr val="accent3"/>
                </a:solidFill>
                <a:latin typeface="Arial"/>
                <a:ea typeface="Arial"/>
                <a:cs typeface="Arial"/>
                <a:sym typeface="Arial"/>
              </a:defRPr>
            </a:lvl2pPr>
            <a:lvl3pPr indent="0" lvl="2" marL="0" algn="r">
              <a:spcBef>
                <a:spcPts val="0"/>
              </a:spcBef>
              <a:buNone/>
              <a:defRPr b="0" i="0" sz="900" u="none" cap="none" strike="noStrike">
                <a:solidFill>
                  <a:schemeClr val="accent3"/>
                </a:solidFill>
                <a:latin typeface="Arial"/>
                <a:ea typeface="Arial"/>
                <a:cs typeface="Arial"/>
                <a:sym typeface="Arial"/>
              </a:defRPr>
            </a:lvl3pPr>
            <a:lvl4pPr indent="0" lvl="3" marL="0" algn="r">
              <a:spcBef>
                <a:spcPts val="0"/>
              </a:spcBef>
              <a:buNone/>
              <a:defRPr b="0" i="0" sz="900" u="none" cap="none" strike="noStrike">
                <a:solidFill>
                  <a:schemeClr val="accent3"/>
                </a:solidFill>
                <a:latin typeface="Arial"/>
                <a:ea typeface="Arial"/>
                <a:cs typeface="Arial"/>
                <a:sym typeface="Arial"/>
              </a:defRPr>
            </a:lvl4pPr>
            <a:lvl5pPr indent="0" lvl="4" marL="0" algn="r">
              <a:spcBef>
                <a:spcPts val="0"/>
              </a:spcBef>
              <a:buNone/>
              <a:defRPr b="0" i="0" sz="900" u="none" cap="none" strike="noStrike">
                <a:solidFill>
                  <a:schemeClr val="accent3"/>
                </a:solidFill>
                <a:latin typeface="Arial"/>
                <a:ea typeface="Arial"/>
                <a:cs typeface="Arial"/>
                <a:sym typeface="Arial"/>
              </a:defRPr>
            </a:lvl5pPr>
            <a:lvl6pPr indent="0" lvl="5" marL="0" algn="r">
              <a:spcBef>
                <a:spcPts val="0"/>
              </a:spcBef>
              <a:buNone/>
              <a:defRPr b="0" i="0" sz="900" u="none" cap="none" strike="noStrike">
                <a:solidFill>
                  <a:schemeClr val="accent3"/>
                </a:solidFill>
                <a:latin typeface="Arial"/>
                <a:ea typeface="Arial"/>
                <a:cs typeface="Arial"/>
                <a:sym typeface="Arial"/>
              </a:defRPr>
            </a:lvl6pPr>
            <a:lvl7pPr indent="0" lvl="6" marL="0" algn="r">
              <a:spcBef>
                <a:spcPts val="0"/>
              </a:spcBef>
              <a:buNone/>
              <a:defRPr b="0" i="0" sz="900" u="none" cap="none" strike="noStrike">
                <a:solidFill>
                  <a:schemeClr val="accent3"/>
                </a:solidFill>
                <a:latin typeface="Arial"/>
                <a:ea typeface="Arial"/>
                <a:cs typeface="Arial"/>
                <a:sym typeface="Arial"/>
              </a:defRPr>
            </a:lvl7pPr>
            <a:lvl8pPr indent="0" lvl="7" marL="0" algn="r">
              <a:spcBef>
                <a:spcPts val="0"/>
              </a:spcBef>
              <a:buNone/>
              <a:defRPr b="0" i="0" sz="900" u="none" cap="none" strike="noStrike">
                <a:solidFill>
                  <a:schemeClr val="accent3"/>
                </a:solidFill>
                <a:latin typeface="Arial"/>
                <a:ea typeface="Arial"/>
                <a:cs typeface="Arial"/>
                <a:sym typeface="Arial"/>
              </a:defRPr>
            </a:lvl8pPr>
            <a:lvl9pPr indent="0" lvl="8" marL="0" algn="r">
              <a:spcBef>
                <a:spcPts val="0"/>
              </a:spcBef>
              <a:buNone/>
              <a:defRPr b="0" i="0" sz="900" u="none" cap="none" strike="noStrike">
                <a:solidFill>
                  <a:schemeClr val="accent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Section title">
    <p:spTree>
      <p:nvGrpSpPr>
        <p:cNvPr id="94" name="Shape 94"/>
        <p:cNvGrpSpPr/>
        <p:nvPr/>
      </p:nvGrpSpPr>
      <p:grpSpPr>
        <a:xfrm>
          <a:off x="0" y="0"/>
          <a:ext cx="0" cy="0"/>
          <a:chOff x="0" y="0"/>
          <a:chExt cx="0" cy="0"/>
        </a:xfrm>
      </p:grpSpPr>
      <p:sp>
        <p:nvSpPr>
          <p:cNvPr id="95" name="Google Shape;95;p19"/>
          <p:cNvSpPr/>
          <p:nvPr/>
        </p:nvSpPr>
        <p:spPr>
          <a:xfrm>
            <a:off x="0" y="0"/>
            <a:ext cx="6019117" cy="5143500"/>
          </a:xfrm>
          <a:custGeom>
            <a:rect b="b" l="l" r="r" t="t"/>
            <a:pathLst>
              <a:path extrusionOk="0" h="6858000" w="802549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6" name="Google Shape;96;p19"/>
          <p:cNvSpPr txBox="1"/>
          <p:nvPr>
            <p:ph type="ctrTitle"/>
          </p:nvPr>
        </p:nvSpPr>
        <p:spPr>
          <a:xfrm>
            <a:off x="875620" y="794550"/>
            <a:ext cx="4684434" cy="17907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lt1"/>
              </a:buClr>
              <a:buSzPts val="4500"/>
              <a:buFont typeface="Arial"/>
              <a:buNone/>
              <a:defRPr b="1" sz="45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7" name="Google Shape;97;p19"/>
          <p:cNvSpPr txBox="1"/>
          <p:nvPr>
            <p:ph idx="1" type="subTitle"/>
          </p:nvPr>
        </p:nvSpPr>
        <p:spPr>
          <a:xfrm>
            <a:off x="875620" y="2654306"/>
            <a:ext cx="4684434" cy="1054576"/>
          </a:xfrm>
          <a:prstGeom prst="rect">
            <a:avLst/>
          </a:prstGeom>
          <a:noFill/>
          <a:ln>
            <a:noFill/>
          </a:ln>
        </p:spPr>
        <p:txBody>
          <a:bodyPr anchorCtr="0" anchor="t" bIns="34275" lIns="68575" spcFirstLastPara="1" rIns="68575" wrap="square" tIns="34275">
            <a:noAutofit/>
          </a:bodyPr>
          <a:lstStyle>
            <a:lvl1pPr lvl="0" algn="l">
              <a:lnSpc>
                <a:spcPct val="90000"/>
              </a:lnSpc>
              <a:spcBef>
                <a:spcPts val="800"/>
              </a:spcBef>
              <a:spcAft>
                <a:spcPts val="0"/>
              </a:spcAft>
              <a:buClr>
                <a:schemeClr val="lt1"/>
              </a:buClr>
              <a:buSzPts val="2400"/>
              <a:buNone/>
              <a:defRPr sz="2400">
                <a:solidFill>
                  <a:schemeClr val="lt1"/>
                </a:solidFill>
                <a:latin typeface="Arial"/>
                <a:ea typeface="Arial"/>
                <a:cs typeface="Arial"/>
                <a:sym typeface="Aria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grpSp>
        <p:nvGrpSpPr>
          <p:cNvPr id="98" name="Google Shape;98;p19"/>
          <p:cNvGrpSpPr/>
          <p:nvPr/>
        </p:nvGrpSpPr>
        <p:grpSpPr>
          <a:xfrm rot="-5400000">
            <a:off x="6214896" y="1655396"/>
            <a:ext cx="2274263" cy="1832708"/>
            <a:chOff x="9857014" y="13834"/>
            <a:chExt cx="2334986" cy="1881641"/>
          </a:xfrm>
        </p:grpSpPr>
        <p:sp>
          <p:nvSpPr>
            <p:cNvPr id="99" name="Google Shape;99;p19"/>
            <p:cNvSpPr/>
            <p:nvPr/>
          </p:nvSpPr>
          <p:spPr>
            <a:xfrm rot="-5400000">
              <a:off x="10667433" y="370908"/>
              <a:ext cx="1881641" cy="1167493"/>
            </a:xfrm>
            <a:custGeom>
              <a:rect b="b" l="l" r="r" t="t"/>
              <a:pathLst>
                <a:path extrusionOk="0" h="1167493" w="1881641">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0" name="Google Shape;100;p19"/>
            <p:cNvSpPr/>
            <p:nvPr/>
          </p:nvSpPr>
          <p:spPr>
            <a:xfrm flipH="1" rot="5400000">
              <a:off x="9499940" y="370908"/>
              <a:ext cx="1881641" cy="1167493"/>
            </a:xfrm>
            <a:custGeom>
              <a:rect b="b" l="l" r="r" t="t"/>
              <a:pathLst>
                <a:path extrusionOk="0" h="1167493" w="1881641">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101" name="Google Shape;101;p19"/>
          <p:cNvSpPr/>
          <p:nvPr/>
        </p:nvSpPr>
        <p:spPr>
          <a:xfrm flipH="1">
            <a:off x="6435672" y="1"/>
            <a:ext cx="2708328" cy="2708328"/>
          </a:xfrm>
          <a:custGeom>
            <a:rect b="b" l="l" r="r" t="t"/>
            <a:pathLst>
              <a:path extrusionOk="0" h="1167493" w="1167493">
                <a:moveTo>
                  <a:pt x="0" y="0"/>
                </a:moveTo>
                <a:lnTo>
                  <a:pt x="1167493" y="0"/>
                </a:lnTo>
                <a:cubicBezTo>
                  <a:pt x="522704" y="0"/>
                  <a:pt x="0" y="522704"/>
                  <a:pt x="0" y="1167493"/>
                </a:cubicBezTo>
                <a:lnTo>
                  <a:pt x="0" y="0"/>
                </a:lnTo>
                <a:close/>
              </a:path>
            </a:pathLst>
          </a:cu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2" name="Google Shape;102;p19"/>
          <p:cNvSpPr/>
          <p:nvPr/>
        </p:nvSpPr>
        <p:spPr>
          <a:xfrm flipH="1">
            <a:off x="6435672" y="2435172"/>
            <a:ext cx="2708328" cy="2708328"/>
          </a:xfrm>
          <a:custGeom>
            <a:rect b="b" l="l" r="r" t="t"/>
            <a:pathLst>
              <a:path extrusionOk="0" h="1167493" w="1167493">
                <a:moveTo>
                  <a:pt x="0" y="0"/>
                </a:moveTo>
                <a:cubicBezTo>
                  <a:pt x="0" y="644789"/>
                  <a:pt x="522704" y="1167493"/>
                  <a:pt x="1167493" y="1167493"/>
                </a:cubicBezTo>
                <a:lnTo>
                  <a:pt x="0" y="1167493"/>
                </a:lnTo>
                <a:lnTo>
                  <a:pt x="0" y="0"/>
                </a:lnTo>
                <a:close/>
              </a:path>
            </a:pathLst>
          </a:cu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
  <p:cSld name="Graph">
    <p:spTree>
      <p:nvGrpSpPr>
        <p:cNvPr id="103" name="Shape 103"/>
        <p:cNvGrpSpPr/>
        <p:nvPr/>
      </p:nvGrpSpPr>
      <p:grpSpPr>
        <a:xfrm>
          <a:off x="0" y="0"/>
          <a:ext cx="0" cy="0"/>
          <a:chOff x="0" y="0"/>
          <a:chExt cx="0" cy="0"/>
        </a:xfrm>
      </p:grpSpPr>
      <p:sp>
        <p:nvSpPr>
          <p:cNvPr id="104" name="Google Shape;104;p20"/>
          <p:cNvSpPr txBox="1"/>
          <p:nvPr>
            <p:ph type="title"/>
          </p:nvPr>
        </p:nvSpPr>
        <p:spPr>
          <a:xfrm>
            <a:off x="875619" y="285750"/>
            <a:ext cx="7334387" cy="994172"/>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3600"/>
              <a:buFont typeface="Arial"/>
              <a:buNone/>
              <a:defRPr b="1" sz="3600">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5" name="Google Shape;105;p20"/>
          <p:cNvSpPr txBox="1"/>
          <p:nvPr>
            <p:ph idx="1" type="body"/>
          </p:nvPr>
        </p:nvSpPr>
        <p:spPr>
          <a:xfrm>
            <a:off x="875620" y="1565671"/>
            <a:ext cx="7334387" cy="2525111"/>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2100"/>
              <a:buNone/>
              <a:defRPr>
                <a:latin typeface="Arial"/>
                <a:ea typeface="Arial"/>
                <a:cs typeface="Arial"/>
                <a:sym typeface="Arial"/>
              </a:defRPr>
            </a:lvl1pPr>
            <a:lvl2pPr indent="-228600" lvl="1" marL="914400" algn="l">
              <a:lnSpc>
                <a:spcPct val="90000"/>
              </a:lnSpc>
              <a:spcBef>
                <a:spcPts val="400"/>
              </a:spcBef>
              <a:spcAft>
                <a:spcPts val="0"/>
              </a:spcAft>
              <a:buClr>
                <a:schemeClr val="dk1"/>
              </a:buClr>
              <a:buSzPts val="1800"/>
              <a:buNone/>
              <a:defRPr>
                <a:latin typeface="Arial"/>
                <a:ea typeface="Arial"/>
                <a:cs typeface="Arial"/>
                <a:sym typeface="Arial"/>
              </a:defRPr>
            </a:lvl2pPr>
            <a:lvl3pPr indent="-228600" lvl="2" marL="1371600" algn="l">
              <a:lnSpc>
                <a:spcPct val="90000"/>
              </a:lnSpc>
              <a:spcBef>
                <a:spcPts val="400"/>
              </a:spcBef>
              <a:spcAft>
                <a:spcPts val="0"/>
              </a:spcAft>
              <a:buClr>
                <a:schemeClr val="dk1"/>
              </a:buClr>
              <a:buSzPts val="1500"/>
              <a:buNone/>
              <a:defRPr>
                <a:latin typeface="Arial"/>
                <a:ea typeface="Arial"/>
                <a:cs typeface="Arial"/>
                <a:sym typeface="Arial"/>
              </a:defRPr>
            </a:lvl3pPr>
            <a:lvl4pPr indent="-228600" lvl="3" marL="1828800" algn="l">
              <a:lnSpc>
                <a:spcPct val="90000"/>
              </a:lnSpc>
              <a:spcBef>
                <a:spcPts val="400"/>
              </a:spcBef>
              <a:spcAft>
                <a:spcPts val="0"/>
              </a:spcAft>
              <a:buClr>
                <a:schemeClr val="dk1"/>
              </a:buClr>
              <a:buSzPts val="1400"/>
              <a:buNone/>
              <a:defRPr>
                <a:latin typeface="Arial"/>
                <a:ea typeface="Arial"/>
                <a:cs typeface="Arial"/>
                <a:sym typeface="Arial"/>
              </a:defRPr>
            </a:lvl4pPr>
            <a:lvl5pPr indent="-228600" lvl="4" marL="2286000" algn="l">
              <a:lnSpc>
                <a:spcPct val="90000"/>
              </a:lnSpc>
              <a:spcBef>
                <a:spcPts val="400"/>
              </a:spcBef>
              <a:spcAft>
                <a:spcPts val="0"/>
              </a:spcAft>
              <a:buClr>
                <a:schemeClr val="dk1"/>
              </a:buClr>
              <a:buSzPts val="1400"/>
              <a:buNone/>
              <a:defRPr>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6" name="Google Shape;106;p20"/>
          <p:cNvSpPr/>
          <p:nvPr/>
        </p:nvSpPr>
        <p:spPr>
          <a:xfrm flipH="1">
            <a:off x="6435672" y="1"/>
            <a:ext cx="2708328" cy="2708328"/>
          </a:xfrm>
          <a:custGeom>
            <a:rect b="b" l="l" r="r" t="t"/>
            <a:pathLst>
              <a:path extrusionOk="0" h="1167493" w="1167493">
                <a:moveTo>
                  <a:pt x="0" y="0"/>
                </a:moveTo>
                <a:lnTo>
                  <a:pt x="1167493" y="0"/>
                </a:lnTo>
                <a:cubicBezTo>
                  <a:pt x="522704" y="0"/>
                  <a:pt x="0" y="522704"/>
                  <a:pt x="0" y="1167493"/>
                </a:cubicBezTo>
                <a:lnTo>
                  <a:pt x="0" y="0"/>
                </a:lnTo>
                <a:close/>
              </a:path>
            </a:pathLst>
          </a:cu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7" name="Google Shape;107;p20"/>
          <p:cNvSpPr/>
          <p:nvPr/>
        </p:nvSpPr>
        <p:spPr>
          <a:xfrm flipH="1" rot="5400000">
            <a:off x="1" y="2435172"/>
            <a:ext cx="2708328" cy="2708328"/>
          </a:xfrm>
          <a:custGeom>
            <a:rect b="b" l="l" r="r" t="t"/>
            <a:pathLst>
              <a:path extrusionOk="0" h="1167493" w="1167493">
                <a:moveTo>
                  <a:pt x="0" y="0"/>
                </a:moveTo>
                <a:cubicBezTo>
                  <a:pt x="0" y="644789"/>
                  <a:pt x="522704" y="1167493"/>
                  <a:pt x="1167493" y="1167493"/>
                </a:cubicBezTo>
                <a:lnTo>
                  <a:pt x="0" y="1167493"/>
                </a:lnTo>
                <a:lnTo>
                  <a:pt x="0" y="0"/>
                </a:lnTo>
                <a:close/>
              </a:path>
            </a:pathLst>
          </a:cu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8" name="Google Shape;108;p20"/>
          <p:cNvSpPr txBox="1"/>
          <p:nvPr>
            <p:ph idx="10" type="dt"/>
          </p:nvPr>
        </p:nvSpPr>
        <p:spPr>
          <a:xfrm>
            <a:off x="285750" y="4767263"/>
            <a:ext cx="1275764"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900">
                <a:solidFill>
                  <a:schemeClr val="accent2"/>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9" name="Google Shape;109;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900">
                <a:solidFill>
                  <a:schemeClr val="accent3"/>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0" name="Google Shape;110;p20"/>
          <p:cNvSpPr txBox="1"/>
          <p:nvPr>
            <p:ph idx="12" type="sldNum"/>
          </p:nvPr>
        </p:nvSpPr>
        <p:spPr>
          <a:xfrm>
            <a:off x="7614957" y="4767263"/>
            <a:ext cx="124329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900" u="none" cap="none" strike="noStrike">
                <a:solidFill>
                  <a:schemeClr val="accent3"/>
                </a:solidFill>
                <a:latin typeface="Arial"/>
                <a:ea typeface="Arial"/>
                <a:cs typeface="Arial"/>
                <a:sym typeface="Arial"/>
              </a:defRPr>
            </a:lvl1pPr>
            <a:lvl2pPr indent="0" lvl="1" marL="0" algn="r">
              <a:spcBef>
                <a:spcPts val="0"/>
              </a:spcBef>
              <a:buNone/>
              <a:defRPr b="0" i="0" sz="900" u="none" cap="none" strike="noStrike">
                <a:solidFill>
                  <a:schemeClr val="accent3"/>
                </a:solidFill>
                <a:latin typeface="Arial"/>
                <a:ea typeface="Arial"/>
                <a:cs typeface="Arial"/>
                <a:sym typeface="Arial"/>
              </a:defRPr>
            </a:lvl2pPr>
            <a:lvl3pPr indent="0" lvl="2" marL="0" algn="r">
              <a:spcBef>
                <a:spcPts val="0"/>
              </a:spcBef>
              <a:buNone/>
              <a:defRPr b="0" i="0" sz="900" u="none" cap="none" strike="noStrike">
                <a:solidFill>
                  <a:schemeClr val="accent3"/>
                </a:solidFill>
                <a:latin typeface="Arial"/>
                <a:ea typeface="Arial"/>
                <a:cs typeface="Arial"/>
                <a:sym typeface="Arial"/>
              </a:defRPr>
            </a:lvl3pPr>
            <a:lvl4pPr indent="0" lvl="3" marL="0" algn="r">
              <a:spcBef>
                <a:spcPts val="0"/>
              </a:spcBef>
              <a:buNone/>
              <a:defRPr b="0" i="0" sz="900" u="none" cap="none" strike="noStrike">
                <a:solidFill>
                  <a:schemeClr val="accent3"/>
                </a:solidFill>
                <a:latin typeface="Arial"/>
                <a:ea typeface="Arial"/>
                <a:cs typeface="Arial"/>
                <a:sym typeface="Arial"/>
              </a:defRPr>
            </a:lvl4pPr>
            <a:lvl5pPr indent="0" lvl="4" marL="0" algn="r">
              <a:spcBef>
                <a:spcPts val="0"/>
              </a:spcBef>
              <a:buNone/>
              <a:defRPr b="0" i="0" sz="900" u="none" cap="none" strike="noStrike">
                <a:solidFill>
                  <a:schemeClr val="accent3"/>
                </a:solidFill>
                <a:latin typeface="Arial"/>
                <a:ea typeface="Arial"/>
                <a:cs typeface="Arial"/>
                <a:sym typeface="Arial"/>
              </a:defRPr>
            </a:lvl5pPr>
            <a:lvl6pPr indent="0" lvl="5" marL="0" algn="r">
              <a:spcBef>
                <a:spcPts val="0"/>
              </a:spcBef>
              <a:buNone/>
              <a:defRPr b="0" i="0" sz="900" u="none" cap="none" strike="noStrike">
                <a:solidFill>
                  <a:schemeClr val="accent3"/>
                </a:solidFill>
                <a:latin typeface="Arial"/>
                <a:ea typeface="Arial"/>
                <a:cs typeface="Arial"/>
                <a:sym typeface="Arial"/>
              </a:defRPr>
            </a:lvl6pPr>
            <a:lvl7pPr indent="0" lvl="6" marL="0" algn="r">
              <a:spcBef>
                <a:spcPts val="0"/>
              </a:spcBef>
              <a:buNone/>
              <a:defRPr b="0" i="0" sz="900" u="none" cap="none" strike="noStrike">
                <a:solidFill>
                  <a:schemeClr val="accent3"/>
                </a:solidFill>
                <a:latin typeface="Arial"/>
                <a:ea typeface="Arial"/>
                <a:cs typeface="Arial"/>
                <a:sym typeface="Arial"/>
              </a:defRPr>
            </a:lvl7pPr>
            <a:lvl8pPr indent="0" lvl="7" marL="0" algn="r">
              <a:spcBef>
                <a:spcPts val="0"/>
              </a:spcBef>
              <a:buNone/>
              <a:defRPr b="0" i="0" sz="900" u="none" cap="none" strike="noStrike">
                <a:solidFill>
                  <a:schemeClr val="accent3"/>
                </a:solidFill>
                <a:latin typeface="Arial"/>
                <a:ea typeface="Arial"/>
                <a:cs typeface="Arial"/>
                <a:sym typeface="Arial"/>
              </a:defRPr>
            </a:lvl8pPr>
            <a:lvl9pPr indent="0" lvl="8" marL="0" algn="r">
              <a:spcBef>
                <a:spcPts val="0"/>
              </a:spcBef>
              <a:buNone/>
              <a:defRPr b="0" i="0" sz="900" u="none" cap="none" strike="noStrike">
                <a:solidFill>
                  <a:schemeClr val="accent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2">
  <p:cSld name="Chart 2">
    <p:bg>
      <p:bgPr>
        <a:solidFill>
          <a:schemeClr val="accent2"/>
        </a:solidFill>
      </p:bgPr>
    </p:bg>
    <p:spTree>
      <p:nvGrpSpPr>
        <p:cNvPr id="111" name="Shape 111"/>
        <p:cNvGrpSpPr/>
        <p:nvPr/>
      </p:nvGrpSpPr>
      <p:grpSpPr>
        <a:xfrm>
          <a:off x="0" y="0"/>
          <a:ext cx="0" cy="0"/>
          <a:chOff x="0" y="0"/>
          <a:chExt cx="0" cy="0"/>
        </a:xfrm>
      </p:grpSpPr>
      <p:grpSp>
        <p:nvGrpSpPr>
          <p:cNvPr id="112" name="Google Shape;112;p21"/>
          <p:cNvGrpSpPr/>
          <p:nvPr/>
        </p:nvGrpSpPr>
        <p:grpSpPr>
          <a:xfrm rot="-5400000">
            <a:off x="8079196" y="114481"/>
            <a:ext cx="1179285" cy="950323"/>
            <a:chOff x="7413403" y="4976359"/>
            <a:chExt cx="2334986" cy="1881641"/>
          </a:xfrm>
        </p:grpSpPr>
        <p:sp>
          <p:nvSpPr>
            <p:cNvPr id="113" name="Google Shape;113;p21"/>
            <p:cNvSpPr/>
            <p:nvPr/>
          </p:nvSpPr>
          <p:spPr>
            <a:xfrm rot="-5400000">
              <a:off x="8223822" y="5333433"/>
              <a:ext cx="1881641" cy="1167493"/>
            </a:xfrm>
            <a:custGeom>
              <a:rect b="b" l="l" r="r" t="t"/>
              <a:pathLst>
                <a:path extrusionOk="0" h="1167493" w="1881641">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4" name="Google Shape;114;p21"/>
            <p:cNvSpPr/>
            <p:nvPr/>
          </p:nvSpPr>
          <p:spPr>
            <a:xfrm flipH="1" rot="5400000">
              <a:off x="7056329" y="5333433"/>
              <a:ext cx="1881641" cy="1167493"/>
            </a:xfrm>
            <a:custGeom>
              <a:rect b="b" l="l" r="r" t="t"/>
              <a:pathLst>
                <a:path extrusionOk="0" h="1167493" w="1881641">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115" name="Google Shape;115;p21"/>
          <p:cNvSpPr txBox="1"/>
          <p:nvPr>
            <p:ph type="title"/>
          </p:nvPr>
        </p:nvSpPr>
        <p:spPr>
          <a:xfrm>
            <a:off x="875619" y="285750"/>
            <a:ext cx="7334387" cy="994172"/>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3600"/>
              <a:buFont typeface="Arial"/>
              <a:buNone/>
              <a:defRPr b="1" sz="3600">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6" name="Google Shape;116;p21"/>
          <p:cNvSpPr txBox="1"/>
          <p:nvPr>
            <p:ph idx="1" type="body"/>
          </p:nvPr>
        </p:nvSpPr>
        <p:spPr>
          <a:xfrm>
            <a:off x="875620" y="1565672"/>
            <a:ext cx="7334387" cy="252511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2100"/>
              <a:buNone/>
              <a:defRPr>
                <a:latin typeface="Arial"/>
                <a:ea typeface="Arial"/>
                <a:cs typeface="Arial"/>
                <a:sym typeface="Arial"/>
              </a:defRPr>
            </a:lvl1pPr>
            <a:lvl2pPr indent="-228600" lvl="1" marL="914400" algn="l">
              <a:lnSpc>
                <a:spcPct val="90000"/>
              </a:lnSpc>
              <a:spcBef>
                <a:spcPts val="400"/>
              </a:spcBef>
              <a:spcAft>
                <a:spcPts val="0"/>
              </a:spcAft>
              <a:buClr>
                <a:schemeClr val="dk1"/>
              </a:buClr>
              <a:buSzPts val="1800"/>
              <a:buNone/>
              <a:defRPr>
                <a:latin typeface="Arial"/>
                <a:ea typeface="Arial"/>
                <a:cs typeface="Arial"/>
                <a:sym typeface="Arial"/>
              </a:defRPr>
            </a:lvl2pPr>
            <a:lvl3pPr indent="-228600" lvl="2" marL="1371600" algn="l">
              <a:lnSpc>
                <a:spcPct val="90000"/>
              </a:lnSpc>
              <a:spcBef>
                <a:spcPts val="400"/>
              </a:spcBef>
              <a:spcAft>
                <a:spcPts val="0"/>
              </a:spcAft>
              <a:buClr>
                <a:schemeClr val="dk1"/>
              </a:buClr>
              <a:buSzPts val="1500"/>
              <a:buNone/>
              <a:defRPr>
                <a:latin typeface="Arial"/>
                <a:ea typeface="Arial"/>
                <a:cs typeface="Arial"/>
                <a:sym typeface="Arial"/>
              </a:defRPr>
            </a:lvl3pPr>
            <a:lvl4pPr indent="-228600" lvl="3" marL="1828800" algn="l">
              <a:lnSpc>
                <a:spcPct val="90000"/>
              </a:lnSpc>
              <a:spcBef>
                <a:spcPts val="400"/>
              </a:spcBef>
              <a:spcAft>
                <a:spcPts val="0"/>
              </a:spcAft>
              <a:buClr>
                <a:schemeClr val="dk1"/>
              </a:buClr>
              <a:buSzPts val="1400"/>
              <a:buNone/>
              <a:defRPr>
                <a:latin typeface="Arial"/>
                <a:ea typeface="Arial"/>
                <a:cs typeface="Arial"/>
                <a:sym typeface="Arial"/>
              </a:defRPr>
            </a:lvl4pPr>
            <a:lvl5pPr indent="-228600" lvl="4" marL="2286000" algn="l">
              <a:lnSpc>
                <a:spcPct val="90000"/>
              </a:lnSpc>
              <a:spcBef>
                <a:spcPts val="400"/>
              </a:spcBef>
              <a:spcAft>
                <a:spcPts val="0"/>
              </a:spcAft>
              <a:buClr>
                <a:schemeClr val="dk1"/>
              </a:buClr>
              <a:buSzPts val="1400"/>
              <a:buNone/>
              <a:defRPr>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7" name="Google Shape;117;p21"/>
          <p:cNvSpPr txBox="1"/>
          <p:nvPr>
            <p:ph idx="10" type="dt"/>
          </p:nvPr>
        </p:nvSpPr>
        <p:spPr>
          <a:xfrm>
            <a:off x="285750" y="4767263"/>
            <a:ext cx="1275764"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900">
                <a:solidFill>
                  <a:schemeClr val="accent3"/>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900">
                <a:solidFill>
                  <a:schemeClr val="accent3"/>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9" name="Google Shape;119;p21"/>
          <p:cNvSpPr txBox="1"/>
          <p:nvPr>
            <p:ph idx="12" type="sldNum"/>
          </p:nvPr>
        </p:nvSpPr>
        <p:spPr>
          <a:xfrm>
            <a:off x="7614957" y="4767263"/>
            <a:ext cx="124329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900" u="none" cap="none" strike="noStrike">
                <a:solidFill>
                  <a:schemeClr val="accent3"/>
                </a:solidFill>
                <a:latin typeface="Arial"/>
                <a:ea typeface="Arial"/>
                <a:cs typeface="Arial"/>
                <a:sym typeface="Arial"/>
              </a:defRPr>
            </a:lvl1pPr>
            <a:lvl2pPr indent="0" lvl="1" marL="0" algn="r">
              <a:spcBef>
                <a:spcPts val="0"/>
              </a:spcBef>
              <a:buNone/>
              <a:defRPr b="0" i="0" sz="900" u="none" cap="none" strike="noStrike">
                <a:solidFill>
                  <a:schemeClr val="accent3"/>
                </a:solidFill>
                <a:latin typeface="Arial"/>
                <a:ea typeface="Arial"/>
                <a:cs typeface="Arial"/>
                <a:sym typeface="Arial"/>
              </a:defRPr>
            </a:lvl2pPr>
            <a:lvl3pPr indent="0" lvl="2" marL="0" algn="r">
              <a:spcBef>
                <a:spcPts val="0"/>
              </a:spcBef>
              <a:buNone/>
              <a:defRPr b="0" i="0" sz="900" u="none" cap="none" strike="noStrike">
                <a:solidFill>
                  <a:schemeClr val="accent3"/>
                </a:solidFill>
                <a:latin typeface="Arial"/>
                <a:ea typeface="Arial"/>
                <a:cs typeface="Arial"/>
                <a:sym typeface="Arial"/>
              </a:defRPr>
            </a:lvl3pPr>
            <a:lvl4pPr indent="0" lvl="3" marL="0" algn="r">
              <a:spcBef>
                <a:spcPts val="0"/>
              </a:spcBef>
              <a:buNone/>
              <a:defRPr b="0" i="0" sz="900" u="none" cap="none" strike="noStrike">
                <a:solidFill>
                  <a:schemeClr val="accent3"/>
                </a:solidFill>
                <a:latin typeface="Arial"/>
                <a:ea typeface="Arial"/>
                <a:cs typeface="Arial"/>
                <a:sym typeface="Arial"/>
              </a:defRPr>
            </a:lvl4pPr>
            <a:lvl5pPr indent="0" lvl="4" marL="0" algn="r">
              <a:spcBef>
                <a:spcPts val="0"/>
              </a:spcBef>
              <a:buNone/>
              <a:defRPr b="0" i="0" sz="900" u="none" cap="none" strike="noStrike">
                <a:solidFill>
                  <a:schemeClr val="accent3"/>
                </a:solidFill>
                <a:latin typeface="Arial"/>
                <a:ea typeface="Arial"/>
                <a:cs typeface="Arial"/>
                <a:sym typeface="Arial"/>
              </a:defRPr>
            </a:lvl5pPr>
            <a:lvl6pPr indent="0" lvl="5" marL="0" algn="r">
              <a:spcBef>
                <a:spcPts val="0"/>
              </a:spcBef>
              <a:buNone/>
              <a:defRPr b="0" i="0" sz="900" u="none" cap="none" strike="noStrike">
                <a:solidFill>
                  <a:schemeClr val="accent3"/>
                </a:solidFill>
                <a:latin typeface="Arial"/>
                <a:ea typeface="Arial"/>
                <a:cs typeface="Arial"/>
                <a:sym typeface="Arial"/>
              </a:defRPr>
            </a:lvl6pPr>
            <a:lvl7pPr indent="0" lvl="6" marL="0" algn="r">
              <a:spcBef>
                <a:spcPts val="0"/>
              </a:spcBef>
              <a:buNone/>
              <a:defRPr b="0" i="0" sz="900" u="none" cap="none" strike="noStrike">
                <a:solidFill>
                  <a:schemeClr val="accent3"/>
                </a:solidFill>
                <a:latin typeface="Arial"/>
                <a:ea typeface="Arial"/>
                <a:cs typeface="Arial"/>
                <a:sym typeface="Arial"/>
              </a:defRPr>
            </a:lvl7pPr>
            <a:lvl8pPr indent="0" lvl="7" marL="0" algn="r">
              <a:spcBef>
                <a:spcPts val="0"/>
              </a:spcBef>
              <a:buNone/>
              <a:defRPr b="0" i="0" sz="900" u="none" cap="none" strike="noStrike">
                <a:solidFill>
                  <a:schemeClr val="accent3"/>
                </a:solidFill>
                <a:latin typeface="Arial"/>
                <a:ea typeface="Arial"/>
                <a:cs typeface="Arial"/>
                <a:sym typeface="Arial"/>
              </a:defRPr>
            </a:lvl8pPr>
            <a:lvl9pPr indent="0" lvl="8" marL="0" algn="r">
              <a:spcBef>
                <a:spcPts val="0"/>
              </a:spcBef>
              <a:buNone/>
              <a:defRPr b="0" i="0" sz="900" u="none" cap="none" strike="noStrike">
                <a:solidFill>
                  <a:schemeClr val="accent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accent1"/>
        </a:solidFill>
      </p:bgPr>
    </p:bg>
    <p:spTree>
      <p:nvGrpSpPr>
        <p:cNvPr id="120" name="Shape 120"/>
        <p:cNvGrpSpPr/>
        <p:nvPr/>
      </p:nvGrpSpPr>
      <p:grpSpPr>
        <a:xfrm>
          <a:off x="0" y="0"/>
          <a:ext cx="0" cy="0"/>
          <a:chOff x="0" y="0"/>
          <a:chExt cx="0" cy="0"/>
        </a:xfrm>
      </p:grpSpPr>
      <p:sp>
        <p:nvSpPr>
          <p:cNvPr id="121" name="Google Shape;121;p22"/>
          <p:cNvSpPr txBox="1"/>
          <p:nvPr>
            <p:ph type="title"/>
          </p:nvPr>
        </p:nvSpPr>
        <p:spPr>
          <a:xfrm>
            <a:off x="1349041" y="1263254"/>
            <a:ext cx="6445919" cy="2107845"/>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Clr>
                <a:schemeClr val="lt1"/>
              </a:buClr>
              <a:buSzPts val="3500"/>
              <a:buFont typeface="Arial"/>
              <a:buNone/>
              <a:defRPr sz="35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2" name="Google Shape;122;p22"/>
          <p:cNvSpPr txBox="1"/>
          <p:nvPr>
            <p:ph idx="1" type="body"/>
          </p:nvPr>
        </p:nvSpPr>
        <p:spPr>
          <a:xfrm>
            <a:off x="285750" y="389554"/>
            <a:ext cx="1023223" cy="820891"/>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rgbClr val="004DBF"/>
              </a:buClr>
              <a:buSzPts val="17900"/>
              <a:buNone/>
              <a:defRPr b="1" sz="17900">
                <a:solidFill>
                  <a:srgbClr val="004DBF"/>
                </a:solidFill>
                <a:latin typeface="Arial"/>
                <a:ea typeface="Arial"/>
                <a:cs typeface="Arial"/>
                <a:sym typeface="Arial"/>
              </a:defRPr>
            </a:lvl1pPr>
            <a:lvl2pPr indent="-228600" lvl="1" marL="914400" algn="l">
              <a:lnSpc>
                <a:spcPct val="90000"/>
              </a:lnSpc>
              <a:spcBef>
                <a:spcPts val="400"/>
              </a:spcBef>
              <a:spcAft>
                <a:spcPts val="0"/>
              </a:spcAft>
              <a:buClr>
                <a:schemeClr val="lt1"/>
              </a:buClr>
              <a:buSzPts val="1800"/>
              <a:buNone/>
              <a:defRPr b="1">
                <a:solidFill>
                  <a:schemeClr val="lt1"/>
                </a:solidFill>
                <a:latin typeface="Arial"/>
                <a:ea typeface="Arial"/>
                <a:cs typeface="Arial"/>
                <a:sym typeface="Arial"/>
              </a:defRPr>
            </a:lvl2pPr>
            <a:lvl3pPr indent="-228600" lvl="2" marL="1371600" algn="l">
              <a:lnSpc>
                <a:spcPct val="90000"/>
              </a:lnSpc>
              <a:spcBef>
                <a:spcPts val="400"/>
              </a:spcBef>
              <a:spcAft>
                <a:spcPts val="0"/>
              </a:spcAft>
              <a:buClr>
                <a:schemeClr val="lt1"/>
              </a:buClr>
              <a:buSzPts val="1500"/>
              <a:buNone/>
              <a:defRPr b="1">
                <a:solidFill>
                  <a:schemeClr val="lt1"/>
                </a:solidFill>
                <a:latin typeface="Arial"/>
                <a:ea typeface="Arial"/>
                <a:cs typeface="Arial"/>
                <a:sym typeface="Arial"/>
              </a:defRPr>
            </a:lvl3pPr>
            <a:lvl4pPr indent="-228600" lvl="3" marL="1828800" algn="l">
              <a:lnSpc>
                <a:spcPct val="90000"/>
              </a:lnSpc>
              <a:spcBef>
                <a:spcPts val="400"/>
              </a:spcBef>
              <a:spcAft>
                <a:spcPts val="0"/>
              </a:spcAft>
              <a:buClr>
                <a:schemeClr val="lt1"/>
              </a:buClr>
              <a:buSzPts val="1400"/>
              <a:buNone/>
              <a:defRPr b="1">
                <a:solidFill>
                  <a:schemeClr val="lt1"/>
                </a:solidFill>
                <a:latin typeface="Arial"/>
                <a:ea typeface="Arial"/>
                <a:cs typeface="Arial"/>
                <a:sym typeface="Arial"/>
              </a:defRPr>
            </a:lvl4pPr>
            <a:lvl5pPr indent="-228600" lvl="4" marL="2286000" algn="l">
              <a:lnSpc>
                <a:spcPct val="90000"/>
              </a:lnSpc>
              <a:spcBef>
                <a:spcPts val="400"/>
              </a:spcBef>
              <a:spcAft>
                <a:spcPts val="0"/>
              </a:spcAft>
              <a:buClr>
                <a:schemeClr val="lt1"/>
              </a:buClr>
              <a:buSzPts val="1400"/>
              <a:buNone/>
              <a:defRPr b="1">
                <a:solidFill>
                  <a:schemeClr val="lt1"/>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3" name="Google Shape;123;p22"/>
          <p:cNvSpPr txBox="1"/>
          <p:nvPr>
            <p:ph idx="2" type="body"/>
          </p:nvPr>
        </p:nvSpPr>
        <p:spPr>
          <a:xfrm>
            <a:off x="5161360" y="3370660"/>
            <a:ext cx="2633663" cy="509588"/>
          </a:xfrm>
          <a:prstGeom prst="rect">
            <a:avLst/>
          </a:prstGeom>
          <a:noFill/>
          <a:ln>
            <a:noFill/>
          </a:ln>
        </p:spPr>
        <p:txBody>
          <a:bodyPr anchorCtr="0" anchor="t" bIns="34275" lIns="68575" spcFirstLastPara="1" rIns="68575" wrap="square" tIns="34275">
            <a:noAutofit/>
          </a:bodyPr>
          <a:lstStyle>
            <a:lvl1pPr indent="-228600" lvl="0" marL="457200" algn="r">
              <a:lnSpc>
                <a:spcPct val="90000"/>
              </a:lnSpc>
              <a:spcBef>
                <a:spcPts val="800"/>
              </a:spcBef>
              <a:spcAft>
                <a:spcPts val="0"/>
              </a:spcAft>
              <a:buClr>
                <a:schemeClr val="lt1"/>
              </a:buClr>
              <a:buSzPts val="1500"/>
              <a:buNone/>
              <a:defRPr sz="1500">
                <a:solidFill>
                  <a:schemeClr val="lt1"/>
                </a:solidFill>
                <a:latin typeface="Arial"/>
                <a:ea typeface="Arial"/>
                <a:cs typeface="Arial"/>
                <a:sym typeface="Arial"/>
              </a:defRPr>
            </a:lvl1pPr>
            <a:lvl2pPr indent="-228600" lvl="1" marL="914400" algn="r">
              <a:lnSpc>
                <a:spcPct val="90000"/>
              </a:lnSpc>
              <a:spcBef>
                <a:spcPts val="400"/>
              </a:spcBef>
              <a:spcAft>
                <a:spcPts val="0"/>
              </a:spcAft>
              <a:buClr>
                <a:schemeClr val="lt1"/>
              </a:buClr>
              <a:buSzPts val="1400"/>
              <a:buNone/>
              <a:defRPr sz="1400">
                <a:solidFill>
                  <a:schemeClr val="lt1"/>
                </a:solidFill>
                <a:latin typeface="Arial"/>
                <a:ea typeface="Arial"/>
                <a:cs typeface="Arial"/>
                <a:sym typeface="Arial"/>
              </a:defRPr>
            </a:lvl2pPr>
            <a:lvl3pPr indent="-228600" lvl="2" marL="1371600" algn="r">
              <a:lnSpc>
                <a:spcPct val="90000"/>
              </a:lnSpc>
              <a:spcBef>
                <a:spcPts val="400"/>
              </a:spcBef>
              <a:spcAft>
                <a:spcPts val="0"/>
              </a:spcAft>
              <a:buClr>
                <a:schemeClr val="lt1"/>
              </a:buClr>
              <a:buSzPts val="1200"/>
              <a:buNone/>
              <a:defRPr sz="1200">
                <a:solidFill>
                  <a:schemeClr val="lt1"/>
                </a:solidFill>
                <a:latin typeface="Arial"/>
                <a:ea typeface="Arial"/>
                <a:cs typeface="Arial"/>
                <a:sym typeface="Arial"/>
              </a:defRPr>
            </a:lvl3pPr>
            <a:lvl4pPr indent="-228600" lvl="3" marL="1828800" algn="r">
              <a:lnSpc>
                <a:spcPct val="90000"/>
              </a:lnSpc>
              <a:spcBef>
                <a:spcPts val="400"/>
              </a:spcBef>
              <a:spcAft>
                <a:spcPts val="0"/>
              </a:spcAft>
              <a:buClr>
                <a:schemeClr val="lt1"/>
              </a:buClr>
              <a:buSzPts val="1100"/>
              <a:buNone/>
              <a:defRPr sz="1100">
                <a:solidFill>
                  <a:schemeClr val="lt1"/>
                </a:solidFill>
                <a:latin typeface="Arial"/>
                <a:ea typeface="Arial"/>
                <a:cs typeface="Arial"/>
                <a:sym typeface="Arial"/>
              </a:defRPr>
            </a:lvl4pPr>
            <a:lvl5pPr indent="-228600" lvl="4" marL="2286000" algn="r">
              <a:lnSpc>
                <a:spcPct val="90000"/>
              </a:lnSpc>
              <a:spcBef>
                <a:spcPts val="400"/>
              </a:spcBef>
              <a:spcAft>
                <a:spcPts val="0"/>
              </a:spcAft>
              <a:buClr>
                <a:schemeClr val="lt1"/>
              </a:buClr>
              <a:buSzPts val="1100"/>
              <a:buNone/>
              <a:defRPr sz="1100">
                <a:solidFill>
                  <a:schemeClr val="lt1"/>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4" name="Google Shape;124;p22"/>
          <p:cNvSpPr txBox="1"/>
          <p:nvPr>
            <p:ph idx="3" type="body"/>
          </p:nvPr>
        </p:nvSpPr>
        <p:spPr>
          <a:xfrm>
            <a:off x="7956828" y="2549769"/>
            <a:ext cx="1023223" cy="820891"/>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rgbClr val="004DBF"/>
              </a:buClr>
              <a:buSzPts val="17900"/>
              <a:buNone/>
              <a:defRPr b="1" sz="17900">
                <a:solidFill>
                  <a:srgbClr val="004DBF"/>
                </a:solidFill>
                <a:latin typeface="Arial"/>
                <a:ea typeface="Arial"/>
                <a:cs typeface="Arial"/>
                <a:sym typeface="Arial"/>
              </a:defRPr>
            </a:lvl1pPr>
            <a:lvl2pPr indent="-228600" lvl="1" marL="914400" algn="l">
              <a:lnSpc>
                <a:spcPct val="90000"/>
              </a:lnSpc>
              <a:spcBef>
                <a:spcPts val="400"/>
              </a:spcBef>
              <a:spcAft>
                <a:spcPts val="0"/>
              </a:spcAft>
              <a:buClr>
                <a:schemeClr val="lt1"/>
              </a:buClr>
              <a:buSzPts val="1800"/>
              <a:buNone/>
              <a:defRPr b="1">
                <a:solidFill>
                  <a:schemeClr val="lt1"/>
                </a:solidFill>
                <a:latin typeface="Arial"/>
                <a:ea typeface="Arial"/>
                <a:cs typeface="Arial"/>
                <a:sym typeface="Arial"/>
              </a:defRPr>
            </a:lvl2pPr>
            <a:lvl3pPr indent="-228600" lvl="2" marL="1371600" algn="l">
              <a:lnSpc>
                <a:spcPct val="90000"/>
              </a:lnSpc>
              <a:spcBef>
                <a:spcPts val="400"/>
              </a:spcBef>
              <a:spcAft>
                <a:spcPts val="0"/>
              </a:spcAft>
              <a:buClr>
                <a:schemeClr val="lt1"/>
              </a:buClr>
              <a:buSzPts val="1500"/>
              <a:buNone/>
              <a:defRPr b="1">
                <a:solidFill>
                  <a:schemeClr val="lt1"/>
                </a:solidFill>
                <a:latin typeface="Arial"/>
                <a:ea typeface="Arial"/>
                <a:cs typeface="Arial"/>
                <a:sym typeface="Arial"/>
              </a:defRPr>
            </a:lvl3pPr>
            <a:lvl4pPr indent="-228600" lvl="3" marL="1828800" algn="l">
              <a:lnSpc>
                <a:spcPct val="90000"/>
              </a:lnSpc>
              <a:spcBef>
                <a:spcPts val="400"/>
              </a:spcBef>
              <a:spcAft>
                <a:spcPts val="0"/>
              </a:spcAft>
              <a:buClr>
                <a:schemeClr val="lt1"/>
              </a:buClr>
              <a:buSzPts val="1400"/>
              <a:buNone/>
              <a:defRPr b="1">
                <a:solidFill>
                  <a:schemeClr val="lt1"/>
                </a:solidFill>
                <a:latin typeface="Arial"/>
                <a:ea typeface="Arial"/>
                <a:cs typeface="Arial"/>
                <a:sym typeface="Arial"/>
              </a:defRPr>
            </a:lvl4pPr>
            <a:lvl5pPr indent="-228600" lvl="4" marL="2286000" algn="l">
              <a:lnSpc>
                <a:spcPct val="90000"/>
              </a:lnSpc>
              <a:spcBef>
                <a:spcPts val="400"/>
              </a:spcBef>
              <a:spcAft>
                <a:spcPts val="0"/>
              </a:spcAft>
              <a:buClr>
                <a:schemeClr val="lt1"/>
              </a:buClr>
              <a:buSzPts val="1400"/>
              <a:buNone/>
              <a:defRPr b="1">
                <a:solidFill>
                  <a:schemeClr val="lt1"/>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5" name="Google Shape;125;p22"/>
          <p:cNvSpPr txBox="1"/>
          <p:nvPr>
            <p:ph idx="10" type="dt"/>
          </p:nvPr>
        </p:nvSpPr>
        <p:spPr>
          <a:xfrm>
            <a:off x="2857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solidFill>
                  <a:schemeClr val="accent2"/>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6" name="Google Shape;126;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solidFill>
                  <a:schemeClr val="accent2"/>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7" name="Google Shape;127;p22"/>
          <p:cNvSpPr txBox="1"/>
          <p:nvPr>
            <p:ph idx="12" type="sldNum"/>
          </p:nvPr>
        </p:nvSpPr>
        <p:spPr>
          <a:xfrm>
            <a:off x="68008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900" u="none" cap="none" strike="noStrike">
                <a:solidFill>
                  <a:schemeClr val="accent2"/>
                </a:solidFill>
                <a:latin typeface="Arial"/>
                <a:ea typeface="Arial"/>
                <a:cs typeface="Arial"/>
                <a:sym typeface="Arial"/>
              </a:defRPr>
            </a:lvl1pPr>
            <a:lvl2pPr indent="0" lvl="1" marL="0" algn="r">
              <a:spcBef>
                <a:spcPts val="0"/>
              </a:spcBef>
              <a:buNone/>
              <a:defRPr b="0" i="0" sz="900" u="none" cap="none" strike="noStrike">
                <a:solidFill>
                  <a:schemeClr val="accent2"/>
                </a:solidFill>
                <a:latin typeface="Arial"/>
                <a:ea typeface="Arial"/>
                <a:cs typeface="Arial"/>
                <a:sym typeface="Arial"/>
              </a:defRPr>
            </a:lvl2pPr>
            <a:lvl3pPr indent="0" lvl="2" marL="0" algn="r">
              <a:spcBef>
                <a:spcPts val="0"/>
              </a:spcBef>
              <a:buNone/>
              <a:defRPr b="0" i="0" sz="900" u="none" cap="none" strike="noStrike">
                <a:solidFill>
                  <a:schemeClr val="accent2"/>
                </a:solidFill>
                <a:latin typeface="Arial"/>
                <a:ea typeface="Arial"/>
                <a:cs typeface="Arial"/>
                <a:sym typeface="Arial"/>
              </a:defRPr>
            </a:lvl3pPr>
            <a:lvl4pPr indent="0" lvl="3" marL="0" algn="r">
              <a:spcBef>
                <a:spcPts val="0"/>
              </a:spcBef>
              <a:buNone/>
              <a:defRPr b="0" i="0" sz="900" u="none" cap="none" strike="noStrike">
                <a:solidFill>
                  <a:schemeClr val="accent2"/>
                </a:solidFill>
                <a:latin typeface="Arial"/>
                <a:ea typeface="Arial"/>
                <a:cs typeface="Arial"/>
                <a:sym typeface="Arial"/>
              </a:defRPr>
            </a:lvl4pPr>
            <a:lvl5pPr indent="0" lvl="4" marL="0" algn="r">
              <a:spcBef>
                <a:spcPts val="0"/>
              </a:spcBef>
              <a:buNone/>
              <a:defRPr b="0" i="0" sz="900" u="none" cap="none" strike="noStrike">
                <a:solidFill>
                  <a:schemeClr val="accent2"/>
                </a:solidFill>
                <a:latin typeface="Arial"/>
                <a:ea typeface="Arial"/>
                <a:cs typeface="Arial"/>
                <a:sym typeface="Arial"/>
              </a:defRPr>
            </a:lvl5pPr>
            <a:lvl6pPr indent="0" lvl="5" marL="0" algn="r">
              <a:spcBef>
                <a:spcPts val="0"/>
              </a:spcBef>
              <a:buNone/>
              <a:defRPr b="0" i="0" sz="900" u="none" cap="none" strike="noStrike">
                <a:solidFill>
                  <a:schemeClr val="accent2"/>
                </a:solidFill>
                <a:latin typeface="Arial"/>
                <a:ea typeface="Arial"/>
                <a:cs typeface="Arial"/>
                <a:sym typeface="Arial"/>
              </a:defRPr>
            </a:lvl6pPr>
            <a:lvl7pPr indent="0" lvl="6" marL="0" algn="r">
              <a:spcBef>
                <a:spcPts val="0"/>
              </a:spcBef>
              <a:buNone/>
              <a:defRPr b="0" i="0" sz="900" u="none" cap="none" strike="noStrike">
                <a:solidFill>
                  <a:schemeClr val="accent2"/>
                </a:solidFill>
                <a:latin typeface="Arial"/>
                <a:ea typeface="Arial"/>
                <a:cs typeface="Arial"/>
                <a:sym typeface="Arial"/>
              </a:defRPr>
            </a:lvl7pPr>
            <a:lvl8pPr indent="0" lvl="7" marL="0" algn="r">
              <a:spcBef>
                <a:spcPts val="0"/>
              </a:spcBef>
              <a:buNone/>
              <a:defRPr b="0" i="0" sz="900" u="none" cap="none" strike="noStrike">
                <a:solidFill>
                  <a:schemeClr val="accent2"/>
                </a:solidFill>
                <a:latin typeface="Arial"/>
                <a:ea typeface="Arial"/>
                <a:cs typeface="Arial"/>
                <a:sym typeface="Arial"/>
              </a:defRPr>
            </a:lvl8pPr>
            <a:lvl9pPr indent="0" lvl="8" marL="0" algn="r">
              <a:spcBef>
                <a:spcPts val="0"/>
              </a:spcBef>
              <a:buNone/>
              <a:defRPr b="0" i="0" sz="900" u="none" cap="none" strike="noStrike">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Team">
    <p:spTree>
      <p:nvGrpSpPr>
        <p:cNvPr id="128" name="Shape 128"/>
        <p:cNvGrpSpPr/>
        <p:nvPr/>
      </p:nvGrpSpPr>
      <p:grpSpPr>
        <a:xfrm>
          <a:off x="0" y="0"/>
          <a:ext cx="0" cy="0"/>
          <a:chOff x="0" y="0"/>
          <a:chExt cx="0" cy="0"/>
        </a:xfrm>
      </p:grpSpPr>
      <p:sp>
        <p:nvSpPr>
          <p:cNvPr id="129" name="Google Shape;129;p23"/>
          <p:cNvSpPr/>
          <p:nvPr/>
        </p:nvSpPr>
        <p:spPr>
          <a:xfrm>
            <a:off x="0" y="-1248"/>
            <a:ext cx="7392759" cy="5144748"/>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0" name="Google Shape;130;p23"/>
          <p:cNvSpPr txBox="1"/>
          <p:nvPr>
            <p:ph type="title"/>
          </p:nvPr>
        </p:nvSpPr>
        <p:spPr>
          <a:xfrm>
            <a:off x="562823" y="285750"/>
            <a:ext cx="6301218" cy="994172"/>
          </a:xfrm>
          <a:prstGeom prst="rect">
            <a:avLst/>
          </a:prstGeom>
          <a:noFill/>
          <a:ln>
            <a:noFill/>
          </a:ln>
        </p:spPr>
        <p:txBody>
          <a:bodyPr anchorCtr="0" anchor="b" bIns="34275" lIns="0" spcFirstLastPara="1" rIns="68575" wrap="square" tIns="34275">
            <a:noAutofit/>
          </a:bodyPr>
          <a:lstStyle>
            <a:lvl1pPr lvl="0" algn="l">
              <a:lnSpc>
                <a:spcPct val="90000"/>
              </a:lnSpc>
              <a:spcBef>
                <a:spcPts val="0"/>
              </a:spcBef>
              <a:spcAft>
                <a:spcPts val="0"/>
              </a:spcAft>
              <a:buClr>
                <a:schemeClr val="dk1"/>
              </a:buClr>
              <a:buSzPts val="3600"/>
              <a:buFont typeface="Arial"/>
              <a:buNone/>
              <a:defRPr b="1" sz="3600">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1" name="Google Shape;131;p23"/>
          <p:cNvSpPr/>
          <p:nvPr>
            <p:ph idx="2" type="pic"/>
          </p:nvPr>
        </p:nvSpPr>
        <p:spPr>
          <a:xfrm>
            <a:off x="562822" y="1670818"/>
            <a:ext cx="900281" cy="900931"/>
          </a:xfrm>
          <a:prstGeom prst="rect">
            <a:avLst/>
          </a:prstGeom>
          <a:noFill/>
          <a:ln>
            <a:noFill/>
          </a:ln>
        </p:spPr>
      </p:sp>
      <p:sp>
        <p:nvSpPr>
          <p:cNvPr id="132" name="Google Shape;132;p23"/>
          <p:cNvSpPr txBox="1"/>
          <p:nvPr>
            <p:ph idx="1" type="body"/>
          </p:nvPr>
        </p:nvSpPr>
        <p:spPr>
          <a:xfrm>
            <a:off x="1592513" y="1819800"/>
            <a:ext cx="1710928" cy="260747"/>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b="1" sz="1400">
                <a:solidFill>
                  <a:schemeClr val="dk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3" name="Google Shape;133;p23"/>
          <p:cNvSpPr txBox="1"/>
          <p:nvPr>
            <p:ph idx="3" type="body"/>
          </p:nvPr>
        </p:nvSpPr>
        <p:spPr>
          <a:xfrm>
            <a:off x="1592513" y="2108735"/>
            <a:ext cx="1710928" cy="26074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100"/>
              <a:buNone/>
              <a:defRPr b="0" sz="1100">
                <a:solidFill>
                  <a:schemeClr val="dk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4" name="Google Shape;134;p23"/>
          <p:cNvSpPr/>
          <p:nvPr>
            <p:ph idx="4" type="pic"/>
          </p:nvPr>
        </p:nvSpPr>
        <p:spPr>
          <a:xfrm>
            <a:off x="4121860" y="1670818"/>
            <a:ext cx="900281" cy="900931"/>
          </a:xfrm>
          <a:prstGeom prst="rect">
            <a:avLst/>
          </a:prstGeom>
          <a:noFill/>
          <a:ln>
            <a:noFill/>
          </a:ln>
        </p:spPr>
      </p:sp>
      <p:sp>
        <p:nvSpPr>
          <p:cNvPr id="135" name="Google Shape;135;p23"/>
          <p:cNvSpPr txBox="1"/>
          <p:nvPr>
            <p:ph idx="5" type="body"/>
          </p:nvPr>
        </p:nvSpPr>
        <p:spPr>
          <a:xfrm>
            <a:off x="5153113" y="1816924"/>
            <a:ext cx="1710928" cy="260747"/>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b="1" sz="1400">
                <a:solidFill>
                  <a:schemeClr val="dk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6" name="Google Shape;136;p23"/>
          <p:cNvSpPr txBox="1"/>
          <p:nvPr>
            <p:ph idx="6" type="body"/>
          </p:nvPr>
        </p:nvSpPr>
        <p:spPr>
          <a:xfrm>
            <a:off x="5153112" y="2105858"/>
            <a:ext cx="1710928" cy="26074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100"/>
              <a:buNone/>
              <a:defRPr b="0" sz="1100">
                <a:solidFill>
                  <a:schemeClr val="dk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7" name="Google Shape;137;p23"/>
          <p:cNvSpPr/>
          <p:nvPr>
            <p:ph idx="7" type="pic"/>
          </p:nvPr>
        </p:nvSpPr>
        <p:spPr>
          <a:xfrm>
            <a:off x="562822" y="3190705"/>
            <a:ext cx="900281" cy="900932"/>
          </a:xfrm>
          <a:prstGeom prst="rect">
            <a:avLst/>
          </a:prstGeom>
          <a:noFill/>
          <a:ln>
            <a:noFill/>
          </a:ln>
        </p:spPr>
      </p:sp>
      <p:sp>
        <p:nvSpPr>
          <p:cNvPr id="138" name="Google Shape;138;p23"/>
          <p:cNvSpPr txBox="1"/>
          <p:nvPr>
            <p:ph idx="8" type="body"/>
          </p:nvPr>
        </p:nvSpPr>
        <p:spPr>
          <a:xfrm>
            <a:off x="1592513" y="3374095"/>
            <a:ext cx="1710928" cy="260746"/>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b="1" sz="1400">
                <a:solidFill>
                  <a:schemeClr val="dk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9" name="Google Shape;139;p23"/>
          <p:cNvSpPr txBox="1"/>
          <p:nvPr>
            <p:ph idx="9" type="body"/>
          </p:nvPr>
        </p:nvSpPr>
        <p:spPr>
          <a:xfrm>
            <a:off x="1592513" y="3663029"/>
            <a:ext cx="1710928" cy="26074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100"/>
              <a:buNone/>
              <a:defRPr b="0" sz="1100">
                <a:solidFill>
                  <a:schemeClr val="dk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0" name="Google Shape;140;p23"/>
          <p:cNvSpPr/>
          <p:nvPr>
            <p:ph idx="13" type="pic"/>
          </p:nvPr>
        </p:nvSpPr>
        <p:spPr>
          <a:xfrm>
            <a:off x="4121860" y="3190705"/>
            <a:ext cx="900281" cy="900932"/>
          </a:xfrm>
          <a:prstGeom prst="rect">
            <a:avLst/>
          </a:prstGeom>
          <a:noFill/>
          <a:ln>
            <a:noFill/>
          </a:ln>
        </p:spPr>
      </p:sp>
      <p:sp>
        <p:nvSpPr>
          <p:cNvPr id="141" name="Google Shape;141;p23"/>
          <p:cNvSpPr txBox="1"/>
          <p:nvPr>
            <p:ph idx="14" type="body"/>
          </p:nvPr>
        </p:nvSpPr>
        <p:spPr>
          <a:xfrm>
            <a:off x="5153113" y="3374095"/>
            <a:ext cx="1710928" cy="260746"/>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b="1" sz="1400">
                <a:solidFill>
                  <a:schemeClr val="dk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2" name="Google Shape;142;p23"/>
          <p:cNvSpPr txBox="1"/>
          <p:nvPr>
            <p:ph idx="15" type="body"/>
          </p:nvPr>
        </p:nvSpPr>
        <p:spPr>
          <a:xfrm>
            <a:off x="5153112" y="3663029"/>
            <a:ext cx="1710928" cy="26074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100"/>
              <a:buNone/>
              <a:defRPr b="0" sz="1100">
                <a:solidFill>
                  <a:schemeClr val="dk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3" name="Google Shape;143;p23"/>
          <p:cNvSpPr txBox="1"/>
          <p:nvPr>
            <p:ph idx="10" type="dt"/>
          </p:nvPr>
        </p:nvSpPr>
        <p:spPr>
          <a:xfrm>
            <a:off x="285750" y="4767263"/>
            <a:ext cx="1177352"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solidFill>
                  <a:schemeClr val="accent3"/>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4" name="Google Shape;144;p23"/>
          <p:cNvSpPr txBox="1"/>
          <p:nvPr>
            <p:ph idx="11" type="ftr"/>
          </p:nvPr>
        </p:nvSpPr>
        <p:spPr>
          <a:xfrm>
            <a:off x="215333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solidFill>
                  <a:schemeClr val="accent3"/>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5" name="Google Shape;145;p23"/>
          <p:cNvSpPr txBox="1"/>
          <p:nvPr>
            <p:ph idx="12" type="sldNum"/>
          </p:nvPr>
        </p:nvSpPr>
        <p:spPr>
          <a:xfrm>
            <a:off x="6249251" y="4767263"/>
            <a:ext cx="875621"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900" u="none" cap="none" strike="noStrike">
                <a:solidFill>
                  <a:schemeClr val="accent3"/>
                </a:solidFill>
                <a:latin typeface="Arial"/>
                <a:ea typeface="Arial"/>
                <a:cs typeface="Arial"/>
                <a:sym typeface="Arial"/>
              </a:defRPr>
            </a:lvl1pPr>
            <a:lvl2pPr indent="0" lvl="1" marL="0" algn="r">
              <a:spcBef>
                <a:spcPts val="0"/>
              </a:spcBef>
              <a:buNone/>
              <a:defRPr b="0" i="0" sz="900" u="none" cap="none" strike="noStrike">
                <a:solidFill>
                  <a:schemeClr val="accent3"/>
                </a:solidFill>
                <a:latin typeface="Arial"/>
                <a:ea typeface="Arial"/>
                <a:cs typeface="Arial"/>
                <a:sym typeface="Arial"/>
              </a:defRPr>
            </a:lvl2pPr>
            <a:lvl3pPr indent="0" lvl="2" marL="0" algn="r">
              <a:spcBef>
                <a:spcPts val="0"/>
              </a:spcBef>
              <a:buNone/>
              <a:defRPr b="0" i="0" sz="900" u="none" cap="none" strike="noStrike">
                <a:solidFill>
                  <a:schemeClr val="accent3"/>
                </a:solidFill>
                <a:latin typeface="Arial"/>
                <a:ea typeface="Arial"/>
                <a:cs typeface="Arial"/>
                <a:sym typeface="Arial"/>
              </a:defRPr>
            </a:lvl3pPr>
            <a:lvl4pPr indent="0" lvl="3" marL="0" algn="r">
              <a:spcBef>
                <a:spcPts val="0"/>
              </a:spcBef>
              <a:buNone/>
              <a:defRPr b="0" i="0" sz="900" u="none" cap="none" strike="noStrike">
                <a:solidFill>
                  <a:schemeClr val="accent3"/>
                </a:solidFill>
                <a:latin typeface="Arial"/>
                <a:ea typeface="Arial"/>
                <a:cs typeface="Arial"/>
                <a:sym typeface="Arial"/>
              </a:defRPr>
            </a:lvl4pPr>
            <a:lvl5pPr indent="0" lvl="4" marL="0" algn="r">
              <a:spcBef>
                <a:spcPts val="0"/>
              </a:spcBef>
              <a:buNone/>
              <a:defRPr b="0" i="0" sz="900" u="none" cap="none" strike="noStrike">
                <a:solidFill>
                  <a:schemeClr val="accent3"/>
                </a:solidFill>
                <a:latin typeface="Arial"/>
                <a:ea typeface="Arial"/>
                <a:cs typeface="Arial"/>
                <a:sym typeface="Arial"/>
              </a:defRPr>
            </a:lvl5pPr>
            <a:lvl6pPr indent="0" lvl="5" marL="0" algn="r">
              <a:spcBef>
                <a:spcPts val="0"/>
              </a:spcBef>
              <a:buNone/>
              <a:defRPr b="0" i="0" sz="900" u="none" cap="none" strike="noStrike">
                <a:solidFill>
                  <a:schemeClr val="accent3"/>
                </a:solidFill>
                <a:latin typeface="Arial"/>
                <a:ea typeface="Arial"/>
                <a:cs typeface="Arial"/>
                <a:sym typeface="Arial"/>
              </a:defRPr>
            </a:lvl6pPr>
            <a:lvl7pPr indent="0" lvl="6" marL="0" algn="r">
              <a:spcBef>
                <a:spcPts val="0"/>
              </a:spcBef>
              <a:buNone/>
              <a:defRPr b="0" i="0" sz="900" u="none" cap="none" strike="noStrike">
                <a:solidFill>
                  <a:schemeClr val="accent3"/>
                </a:solidFill>
                <a:latin typeface="Arial"/>
                <a:ea typeface="Arial"/>
                <a:cs typeface="Arial"/>
                <a:sym typeface="Arial"/>
              </a:defRPr>
            </a:lvl7pPr>
            <a:lvl8pPr indent="0" lvl="7" marL="0" algn="r">
              <a:spcBef>
                <a:spcPts val="0"/>
              </a:spcBef>
              <a:buNone/>
              <a:defRPr b="0" i="0" sz="900" u="none" cap="none" strike="noStrike">
                <a:solidFill>
                  <a:schemeClr val="accent3"/>
                </a:solidFill>
                <a:latin typeface="Arial"/>
                <a:ea typeface="Arial"/>
                <a:cs typeface="Arial"/>
                <a:sym typeface="Arial"/>
              </a:defRPr>
            </a:lvl8pPr>
            <a:lvl9pPr indent="0" lvl="8" marL="0" algn="r">
              <a:spcBef>
                <a:spcPts val="0"/>
              </a:spcBef>
              <a:buNone/>
              <a:defRPr b="0" i="0" sz="900" u="none" cap="none" strike="noStrike">
                <a:solidFill>
                  <a:schemeClr val="accent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46" name="Google Shape;146;p23"/>
          <p:cNvSpPr/>
          <p:nvPr/>
        </p:nvSpPr>
        <p:spPr>
          <a:xfrm flipH="1" rot="5400000">
            <a:off x="7124955" y="266558"/>
            <a:ext cx="1411231" cy="875620"/>
          </a:xfrm>
          <a:custGeom>
            <a:rect b="b" l="l" r="r" t="t"/>
            <a:pathLst>
              <a:path extrusionOk="0" h="1167493" w="1881641">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7" name="Google Shape;147;p23"/>
          <p:cNvSpPr/>
          <p:nvPr/>
        </p:nvSpPr>
        <p:spPr>
          <a:xfrm flipH="1">
            <a:off x="8149827" y="1409983"/>
            <a:ext cx="994172" cy="994172"/>
          </a:xfrm>
          <a:custGeom>
            <a:rect b="b" l="l" r="r" t="t"/>
            <a:pathLst>
              <a:path extrusionOk="0" h="1167493" w="1167493">
                <a:moveTo>
                  <a:pt x="0" y="0"/>
                </a:moveTo>
                <a:lnTo>
                  <a:pt x="1167493" y="0"/>
                </a:lnTo>
                <a:cubicBezTo>
                  <a:pt x="522704" y="0"/>
                  <a:pt x="0" y="522704"/>
                  <a:pt x="0" y="1167493"/>
                </a:cubicBezTo>
                <a:lnTo>
                  <a:pt x="0" y="0"/>
                </a:lnTo>
                <a:close/>
              </a:path>
            </a:pathLst>
          </a:cu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8" name="Google Shape;148;p23"/>
          <p:cNvSpPr/>
          <p:nvPr/>
        </p:nvSpPr>
        <p:spPr>
          <a:xfrm>
            <a:off x="8268380" y="-1248"/>
            <a:ext cx="875621" cy="1411231"/>
          </a:xfrm>
          <a:custGeom>
            <a:rect b="b" l="l" r="r" t="t"/>
            <a:pathLst>
              <a:path extrusionOk="0" h="1881641" w="1167494">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9" name="Google Shape;149;p23"/>
          <p:cNvSpPr/>
          <p:nvPr/>
        </p:nvSpPr>
        <p:spPr>
          <a:xfrm>
            <a:off x="7750568" y="2053314"/>
            <a:ext cx="1035623" cy="1035622"/>
          </a:xfrm>
          <a:prstGeom prst="ellipse">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0" name="Google Shape;150;p23"/>
          <p:cNvSpPr/>
          <p:nvPr/>
        </p:nvSpPr>
        <p:spPr>
          <a:xfrm flipH="1" rot="-5400000">
            <a:off x="8000574" y="4000074"/>
            <a:ext cx="1411231" cy="875620"/>
          </a:xfrm>
          <a:custGeom>
            <a:rect b="b" l="l" r="r" t="t"/>
            <a:pathLst>
              <a:path extrusionOk="0" h="1167493" w="1881641">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1" name="Google Shape;151;p23"/>
          <p:cNvSpPr/>
          <p:nvPr/>
        </p:nvSpPr>
        <p:spPr>
          <a:xfrm flipH="1" rot="10800000">
            <a:off x="7392759" y="2738629"/>
            <a:ext cx="994172" cy="994172"/>
          </a:xfrm>
          <a:custGeom>
            <a:rect b="b" l="l" r="r" t="t"/>
            <a:pathLst>
              <a:path extrusionOk="0" h="1167493" w="1167493">
                <a:moveTo>
                  <a:pt x="0" y="0"/>
                </a:moveTo>
                <a:lnTo>
                  <a:pt x="1167493" y="0"/>
                </a:lnTo>
                <a:cubicBezTo>
                  <a:pt x="522704" y="0"/>
                  <a:pt x="0" y="522704"/>
                  <a:pt x="0" y="1167493"/>
                </a:cubicBezTo>
                <a:lnTo>
                  <a:pt x="0" y="0"/>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2" name="Google Shape;152;p23"/>
          <p:cNvSpPr/>
          <p:nvPr/>
        </p:nvSpPr>
        <p:spPr>
          <a:xfrm rot="10800000">
            <a:off x="7392760" y="3732269"/>
            <a:ext cx="875621" cy="1411231"/>
          </a:xfrm>
          <a:custGeom>
            <a:rect b="b" l="l" r="r" t="t"/>
            <a:pathLst>
              <a:path extrusionOk="0" h="1881641" w="1167494">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ole team">
  <p:cSld name="Whole team">
    <p:bg>
      <p:bgPr>
        <a:solidFill>
          <a:schemeClr val="accent2"/>
        </a:solidFill>
      </p:bgPr>
    </p:bg>
    <p:spTree>
      <p:nvGrpSpPr>
        <p:cNvPr id="153" name="Shape 153"/>
        <p:cNvGrpSpPr/>
        <p:nvPr/>
      </p:nvGrpSpPr>
      <p:grpSpPr>
        <a:xfrm>
          <a:off x="0" y="0"/>
          <a:ext cx="0" cy="0"/>
          <a:chOff x="0" y="0"/>
          <a:chExt cx="0" cy="0"/>
        </a:xfrm>
      </p:grpSpPr>
      <p:sp>
        <p:nvSpPr>
          <p:cNvPr id="154" name="Google Shape;154;p24"/>
          <p:cNvSpPr txBox="1"/>
          <p:nvPr>
            <p:ph type="title"/>
          </p:nvPr>
        </p:nvSpPr>
        <p:spPr>
          <a:xfrm>
            <a:off x="562822" y="285750"/>
            <a:ext cx="8008607" cy="994172"/>
          </a:xfrm>
          <a:prstGeom prst="rect">
            <a:avLst/>
          </a:prstGeom>
          <a:noFill/>
          <a:ln>
            <a:noFill/>
          </a:ln>
        </p:spPr>
        <p:txBody>
          <a:bodyPr anchorCtr="0" anchor="b" bIns="34275" lIns="0" spcFirstLastPara="1" rIns="68575" wrap="square" tIns="34275">
            <a:noAutofit/>
          </a:bodyPr>
          <a:lstStyle>
            <a:lvl1pPr lvl="0" algn="l">
              <a:lnSpc>
                <a:spcPct val="90000"/>
              </a:lnSpc>
              <a:spcBef>
                <a:spcPts val="0"/>
              </a:spcBef>
              <a:spcAft>
                <a:spcPts val="0"/>
              </a:spcAft>
              <a:buClr>
                <a:schemeClr val="dk1"/>
              </a:buClr>
              <a:buSzPts val="3600"/>
              <a:buFont typeface="Arial"/>
              <a:buNone/>
              <a:defRPr b="1" sz="3600">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5" name="Google Shape;155;p24"/>
          <p:cNvSpPr/>
          <p:nvPr>
            <p:ph idx="2" type="pic"/>
          </p:nvPr>
        </p:nvSpPr>
        <p:spPr>
          <a:xfrm>
            <a:off x="562822" y="1551551"/>
            <a:ext cx="678740" cy="679231"/>
          </a:xfrm>
          <a:prstGeom prst="rect">
            <a:avLst/>
          </a:prstGeom>
          <a:noFill/>
          <a:ln>
            <a:noFill/>
          </a:ln>
        </p:spPr>
      </p:sp>
      <p:sp>
        <p:nvSpPr>
          <p:cNvPr id="156" name="Google Shape;156;p24"/>
          <p:cNvSpPr txBox="1"/>
          <p:nvPr>
            <p:ph idx="1" type="body"/>
          </p:nvPr>
        </p:nvSpPr>
        <p:spPr>
          <a:xfrm>
            <a:off x="562822" y="2245909"/>
            <a:ext cx="1710928" cy="260747"/>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b="1" sz="1400">
                <a:solidFill>
                  <a:schemeClr val="dk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7" name="Google Shape;157;p24"/>
          <p:cNvSpPr txBox="1"/>
          <p:nvPr>
            <p:ph idx="3" type="body"/>
          </p:nvPr>
        </p:nvSpPr>
        <p:spPr>
          <a:xfrm>
            <a:off x="562822" y="2534843"/>
            <a:ext cx="1710928" cy="26074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100"/>
              <a:buNone/>
              <a:defRPr b="0" sz="1100">
                <a:solidFill>
                  <a:schemeClr val="dk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8" name="Google Shape;158;p24"/>
          <p:cNvSpPr/>
          <p:nvPr>
            <p:ph idx="4" type="pic"/>
          </p:nvPr>
        </p:nvSpPr>
        <p:spPr>
          <a:xfrm>
            <a:off x="2662048" y="1551551"/>
            <a:ext cx="678740" cy="679231"/>
          </a:xfrm>
          <a:prstGeom prst="rect">
            <a:avLst/>
          </a:prstGeom>
          <a:noFill/>
          <a:ln>
            <a:noFill/>
          </a:ln>
        </p:spPr>
      </p:sp>
      <p:sp>
        <p:nvSpPr>
          <p:cNvPr id="159" name="Google Shape;159;p24"/>
          <p:cNvSpPr txBox="1"/>
          <p:nvPr>
            <p:ph idx="5" type="body"/>
          </p:nvPr>
        </p:nvSpPr>
        <p:spPr>
          <a:xfrm>
            <a:off x="2662049" y="2245909"/>
            <a:ext cx="1710928" cy="260747"/>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b="1" sz="1400">
                <a:solidFill>
                  <a:schemeClr val="dk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0" name="Google Shape;160;p24"/>
          <p:cNvSpPr txBox="1"/>
          <p:nvPr>
            <p:ph idx="6" type="body"/>
          </p:nvPr>
        </p:nvSpPr>
        <p:spPr>
          <a:xfrm>
            <a:off x="2662048" y="2534843"/>
            <a:ext cx="1710928" cy="26074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100"/>
              <a:buNone/>
              <a:defRPr b="0" sz="1100">
                <a:solidFill>
                  <a:schemeClr val="dk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1" name="Google Shape;161;p24"/>
          <p:cNvSpPr/>
          <p:nvPr>
            <p:ph idx="7" type="pic"/>
          </p:nvPr>
        </p:nvSpPr>
        <p:spPr>
          <a:xfrm>
            <a:off x="4761275" y="1551551"/>
            <a:ext cx="678740" cy="679231"/>
          </a:xfrm>
          <a:prstGeom prst="rect">
            <a:avLst/>
          </a:prstGeom>
          <a:noFill/>
          <a:ln>
            <a:noFill/>
          </a:ln>
        </p:spPr>
      </p:sp>
      <p:sp>
        <p:nvSpPr>
          <p:cNvPr id="162" name="Google Shape;162;p24"/>
          <p:cNvSpPr txBox="1"/>
          <p:nvPr>
            <p:ph idx="8" type="body"/>
          </p:nvPr>
        </p:nvSpPr>
        <p:spPr>
          <a:xfrm>
            <a:off x="4761276" y="2245909"/>
            <a:ext cx="1710928" cy="260747"/>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b="1" sz="1400">
                <a:solidFill>
                  <a:schemeClr val="dk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3" name="Google Shape;163;p24"/>
          <p:cNvSpPr txBox="1"/>
          <p:nvPr>
            <p:ph idx="9" type="body"/>
          </p:nvPr>
        </p:nvSpPr>
        <p:spPr>
          <a:xfrm>
            <a:off x="4761275" y="2534843"/>
            <a:ext cx="1710928" cy="26074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100"/>
              <a:buNone/>
              <a:defRPr b="0" sz="1100">
                <a:solidFill>
                  <a:schemeClr val="dk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4" name="Google Shape;164;p24"/>
          <p:cNvSpPr/>
          <p:nvPr>
            <p:ph idx="13" type="pic"/>
          </p:nvPr>
        </p:nvSpPr>
        <p:spPr>
          <a:xfrm>
            <a:off x="6860501" y="1551551"/>
            <a:ext cx="678740" cy="679231"/>
          </a:xfrm>
          <a:prstGeom prst="rect">
            <a:avLst/>
          </a:prstGeom>
          <a:noFill/>
          <a:ln>
            <a:noFill/>
          </a:ln>
        </p:spPr>
      </p:sp>
      <p:sp>
        <p:nvSpPr>
          <p:cNvPr id="165" name="Google Shape;165;p24"/>
          <p:cNvSpPr txBox="1"/>
          <p:nvPr>
            <p:ph idx="14" type="body"/>
          </p:nvPr>
        </p:nvSpPr>
        <p:spPr>
          <a:xfrm>
            <a:off x="6860502" y="2245909"/>
            <a:ext cx="1710928" cy="260747"/>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b="1" sz="1400">
                <a:solidFill>
                  <a:schemeClr val="dk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6" name="Google Shape;166;p24"/>
          <p:cNvSpPr txBox="1"/>
          <p:nvPr>
            <p:ph idx="15" type="body"/>
          </p:nvPr>
        </p:nvSpPr>
        <p:spPr>
          <a:xfrm>
            <a:off x="6860501" y="2534843"/>
            <a:ext cx="1710928" cy="26074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100"/>
              <a:buNone/>
              <a:defRPr b="0" sz="1100">
                <a:solidFill>
                  <a:schemeClr val="dk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7" name="Google Shape;167;p24"/>
          <p:cNvSpPr/>
          <p:nvPr>
            <p:ph idx="16" type="pic"/>
          </p:nvPr>
        </p:nvSpPr>
        <p:spPr>
          <a:xfrm>
            <a:off x="562822" y="3088913"/>
            <a:ext cx="678740" cy="679231"/>
          </a:xfrm>
          <a:prstGeom prst="rect">
            <a:avLst/>
          </a:prstGeom>
          <a:noFill/>
          <a:ln>
            <a:noFill/>
          </a:ln>
        </p:spPr>
      </p:sp>
      <p:sp>
        <p:nvSpPr>
          <p:cNvPr id="168" name="Google Shape;168;p24"/>
          <p:cNvSpPr txBox="1"/>
          <p:nvPr>
            <p:ph idx="17" type="body"/>
          </p:nvPr>
        </p:nvSpPr>
        <p:spPr>
          <a:xfrm>
            <a:off x="562822" y="3783272"/>
            <a:ext cx="1710928" cy="260746"/>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b="1" sz="1400">
                <a:solidFill>
                  <a:schemeClr val="dk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9" name="Google Shape;169;p24"/>
          <p:cNvSpPr txBox="1"/>
          <p:nvPr>
            <p:ph idx="18" type="body"/>
          </p:nvPr>
        </p:nvSpPr>
        <p:spPr>
          <a:xfrm>
            <a:off x="562822" y="4072206"/>
            <a:ext cx="1710928" cy="26074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100"/>
              <a:buNone/>
              <a:defRPr b="0" sz="1100">
                <a:solidFill>
                  <a:schemeClr val="dk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0" name="Google Shape;170;p24"/>
          <p:cNvSpPr/>
          <p:nvPr>
            <p:ph idx="19" type="pic"/>
          </p:nvPr>
        </p:nvSpPr>
        <p:spPr>
          <a:xfrm>
            <a:off x="2662048" y="3088913"/>
            <a:ext cx="678740" cy="679231"/>
          </a:xfrm>
          <a:prstGeom prst="rect">
            <a:avLst/>
          </a:prstGeom>
          <a:noFill/>
          <a:ln>
            <a:noFill/>
          </a:ln>
        </p:spPr>
      </p:sp>
      <p:sp>
        <p:nvSpPr>
          <p:cNvPr id="171" name="Google Shape;171;p24"/>
          <p:cNvSpPr txBox="1"/>
          <p:nvPr>
            <p:ph idx="20" type="body"/>
          </p:nvPr>
        </p:nvSpPr>
        <p:spPr>
          <a:xfrm>
            <a:off x="2662049" y="3783272"/>
            <a:ext cx="1710928" cy="260746"/>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b="1" sz="1400">
                <a:solidFill>
                  <a:schemeClr val="dk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2" name="Google Shape;172;p24"/>
          <p:cNvSpPr txBox="1"/>
          <p:nvPr>
            <p:ph idx="21" type="body"/>
          </p:nvPr>
        </p:nvSpPr>
        <p:spPr>
          <a:xfrm>
            <a:off x="2662048" y="4072206"/>
            <a:ext cx="1710928" cy="26074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100"/>
              <a:buNone/>
              <a:defRPr b="0" sz="1100">
                <a:solidFill>
                  <a:schemeClr val="dk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3" name="Google Shape;173;p24"/>
          <p:cNvSpPr/>
          <p:nvPr>
            <p:ph idx="22" type="pic"/>
          </p:nvPr>
        </p:nvSpPr>
        <p:spPr>
          <a:xfrm>
            <a:off x="4761275" y="3088913"/>
            <a:ext cx="678740" cy="679231"/>
          </a:xfrm>
          <a:prstGeom prst="rect">
            <a:avLst/>
          </a:prstGeom>
          <a:noFill/>
          <a:ln>
            <a:noFill/>
          </a:ln>
        </p:spPr>
      </p:sp>
      <p:sp>
        <p:nvSpPr>
          <p:cNvPr id="174" name="Google Shape;174;p24"/>
          <p:cNvSpPr txBox="1"/>
          <p:nvPr>
            <p:ph idx="23" type="body"/>
          </p:nvPr>
        </p:nvSpPr>
        <p:spPr>
          <a:xfrm>
            <a:off x="4761276" y="3783272"/>
            <a:ext cx="1710928" cy="260746"/>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b="1" sz="1400">
                <a:solidFill>
                  <a:schemeClr val="dk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5" name="Google Shape;175;p24"/>
          <p:cNvSpPr txBox="1"/>
          <p:nvPr>
            <p:ph idx="24" type="body"/>
          </p:nvPr>
        </p:nvSpPr>
        <p:spPr>
          <a:xfrm>
            <a:off x="4761275" y="4072206"/>
            <a:ext cx="1710928" cy="26074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100"/>
              <a:buNone/>
              <a:defRPr b="0" sz="1100">
                <a:solidFill>
                  <a:schemeClr val="dk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6" name="Google Shape;176;p24"/>
          <p:cNvSpPr/>
          <p:nvPr>
            <p:ph idx="25" type="pic"/>
          </p:nvPr>
        </p:nvSpPr>
        <p:spPr>
          <a:xfrm>
            <a:off x="6860501" y="3088913"/>
            <a:ext cx="678740" cy="679231"/>
          </a:xfrm>
          <a:prstGeom prst="rect">
            <a:avLst/>
          </a:prstGeom>
          <a:noFill/>
          <a:ln>
            <a:noFill/>
          </a:ln>
        </p:spPr>
      </p:sp>
      <p:sp>
        <p:nvSpPr>
          <p:cNvPr id="177" name="Google Shape;177;p24"/>
          <p:cNvSpPr txBox="1"/>
          <p:nvPr>
            <p:ph idx="26" type="body"/>
          </p:nvPr>
        </p:nvSpPr>
        <p:spPr>
          <a:xfrm>
            <a:off x="6860502" y="3783272"/>
            <a:ext cx="1710928" cy="260746"/>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b="1" sz="1400">
                <a:solidFill>
                  <a:schemeClr val="dk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8" name="Google Shape;178;p24"/>
          <p:cNvSpPr txBox="1"/>
          <p:nvPr>
            <p:ph idx="27" type="body"/>
          </p:nvPr>
        </p:nvSpPr>
        <p:spPr>
          <a:xfrm>
            <a:off x="6860501" y="4072206"/>
            <a:ext cx="1710928" cy="26074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100"/>
              <a:buNone/>
              <a:defRPr b="0" sz="1100">
                <a:solidFill>
                  <a:schemeClr val="dk1"/>
                </a:solidFill>
                <a:latin typeface="Arial"/>
                <a:ea typeface="Arial"/>
                <a:cs typeface="Arial"/>
                <a:sym typeface="Aria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9" name="Google Shape;179;p24"/>
          <p:cNvSpPr txBox="1"/>
          <p:nvPr>
            <p:ph idx="10" type="dt"/>
          </p:nvPr>
        </p:nvSpPr>
        <p:spPr>
          <a:xfrm>
            <a:off x="2857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solidFill>
                  <a:schemeClr val="accent3"/>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0" name="Google Shape;180;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solidFill>
                  <a:schemeClr val="accent3"/>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1" name="Google Shape;181;p24"/>
          <p:cNvSpPr txBox="1"/>
          <p:nvPr>
            <p:ph idx="12" type="sldNum"/>
          </p:nvPr>
        </p:nvSpPr>
        <p:spPr>
          <a:xfrm>
            <a:off x="68008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900" u="none" cap="none" strike="noStrike">
                <a:solidFill>
                  <a:schemeClr val="accent3"/>
                </a:solidFill>
                <a:latin typeface="Arial"/>
                <a:ea typeface="Arial"/>
                <a:cs typeface="Arial"/>
                <a:sym typeface="Arial"/>
              </a:defRPr>
            </a:lvl1pPr>
            <a:lvl2pPr indent="0" lvl="1" marL="0" algn="r">
              <a:spcBef>
                <a:spcPts val="0"/>
              </a:spcBef>
              <a:buNone/>
              <a:defRPr b="0" i="0" sz="900" u="none" cap="none" strike="noStrike">
                <a:solidFill>
                  <a:schemeClr val="accent3"/>
                </a:solidFill>
                <a:latin typeface="Arial"/>
                <a:ea typeface="Arial"/>
                <a:cs typeface="Arial"/>
                <a:sym typeface="Arial"/>
              </a:defRPr>
            </a:lvl2pPr>
            <a:lvl3pPr indent="0" lvl="2" marL="0" algn="r">
              <a:spcBef>
                <a:spcPts val="0"/>
              </a:spcBef>
              <a:buNone/>
              <a:defRPr b="0" i="0" sz="900" u="none" cap="none" strike="noStrike">
                <a:solidFill>
                  <a:schemeClr val="accent3"/>
                </a:solidFill>
                <a:latin typeface="Arial"/>
                <a:ea typeface="Arial"/>
                <a:cs typeface="Arial"/>
                <a:sym typeface="Arial"/>
              </a:defRPr>
            </a:lvl3pPr>
            <a:lvl4pPr indent="0" lvl="3" marL="0" algn="r">
              <a:spcBef>
                <a:spcPts val="0"/>
              </a:spcBef>
              <a:buNone/>
              <a:defRPr b="0" i="0" sz="900" u="none" cap="none" strike="noStrike">
                <a:solidFill>
                  <a:schemeClr val="accent3"/>
                </a:solidFill>
                <a:latin typeface="Arial"/>
                <a:ea typeface="Arial"/>
                <a:cs typeface="Arial"/>
                <a:sym typeface="Arial"/>
              </a:defRPr>
            </a:lvl4pPr>
            <a:lvl5pPr indent="0" lvl="4" marL="0" algn="r">
              <a:spcBef>
                <a:spcPts val="0"/>
              </a:spcBef>
              <a:buNone/>
              <a:defRPr b="0" i="0" sz="900" u="none" cap="none" strike="noStrike">
                <a:solidFill>
                  <a:schemeClr val="accent3"/>
                </a:solidFill>
                <a:latin typeface="Arial"/>
                <a:ea typeface="Arial"/>
                <a:cs typeface="Arial"/>
                <a:sym typeface="Arial"/>
              </a:defRPr>
            </a:lvl5pPr>
            <a:lvl6pPr indent="0" lvl="5" marL="0" algn="r">
              <a:spcBef>
                <a:spcPts val="0"/>
              </a:spcBef>
              <a:buNone/>
              <a:defRPr b="0" i="0" sz="900" u="none" cap="none" strike="noStrike">
                <a:solidFill>
                  <a:schemeClr val="accent3"/>
                </a:solidFill>
                <a:latin typeface="Arial"/>
                <a:ea typeface="Arial"/>
                <a:cs typeface="Arial"/>
                <a:sym typeface="Arial"/>
              </a:defRPr>
            </a:lvl6pPr>
            <a:lvl7pPr indent="0" lvl="6" marL="0" algn="r">
              <a:spcBef>
                <a:spcPts val="0"/>
              </a:spcBef>
              <a:buNone/>
              <a:defRPr b="0" i="0" sz="900" u="none" cap="none" strike="noStrike">
                <a:solidFill>
                  <a:schemeClr val="accent3"/>
                </a:solidFill>
                <a:latin typeface="Arial"/>
                <a:ea typeface="Arial"/>
                <a:cs typeface="Arial"/>
                <a:sym typeface="Arial"/>
              </a:defRPr>
            </a:lvl7pPr>
            <a:lvl8pPr indent="0" lvl="7" marL="0" algn="r">
              <a:spcBef>
                <a:spcPts val="0"/>
              </a:spcBef>
              <a:buNone/>
              <a:defRPr b="0" i="0" sz="900" u="none" cap="none" strike="noStrike">
                <a:solidFill>
                  <a:schemeClr val="accent3"/>
                </a:solidFill>
                <a:latin typeface="Arial"/>
                <a:ea typeface="Arial"/>
                <a:cs typeface="Arial"/>
                <a:sym typeface="Arial"/>
              </a:defRPr>
            </a:lvl8pPr>
            <a:lvl9pPr indent="0" lvl="8" marL="0" algn="r">
              <a:spcBef>
                <a:spcPts val="0"/>
              </a:spcBef>
              <a:buNone/>
              <a:defRPr b="0" i="0" sz="900" u="none" cap="none" strike="noStrike">
                <a:solidFill>
                  <a:schemeClr val="accent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Timeline">
    <p:bg>
      <p:bgPr>
        <a:solidFill>
          <a:schemeClr val="accent1"/>
        </a:solidFill>
      </p:bgPr>
    </p:bg>
    <p:spTree>
      <p:nvGrpSpPr>
        <p:cNvPr id="182" name="Shape 182"/>
        <p:cNvGrpSpPr/>
        <p:nvPr/>
      </p:nvGrpSpPr>
      <p:grpSpPr>
        <a:xfrm>
          <a:off x="0" y="0"/>
          <a:ext cx="0" cy="0"/>
          <a:chOff x="0" y="0"/>
          <a:chExt cx="0" cy="0"/>
        </a:xfrm>
      </p:grpSpPr>
      <p:sp>
        <p:nvSpPr>
          <p:cNvPr id="183" name="Google Shape;183;p25"/>
          <p:cNvSpPr/>
          <p:nvPr/>
        </p:nvSpPr>
        <p:spPr>
          <a:xfrm flipH="1">
            <a:off x="6435672" y="1"/>
            <a:ext cx="2708328" cy="2708328"/>
          </a:xfrm>
          <a:custGeom>
            <a:rect b="b" l="l" r="r" t="t"/>
            <a:pathLst>
              <a:path extrusionOk="0" h="1167493" w="1167493">
                <a:moveTo>
                  <a:pt x="0" y="0"/>
                </a:moveTo>
                <a:lnTo>
                  <a:pt x="1167493" y="0"/>
                </a:lnTo>
                <a:cubicBezTo>
                  <a:pt x="522704" y="0"/>
                  <a:pt x="0" y="522704"/>
                  <a:pt x="0" y="1167493"/>
                </a:cubicBezTo>
                <a:lnTo>
                  <a:pt x="0"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4" name="Google Shape;184;p25"/>
          <p:cNvSpPr/>
          <p:nvPr/>
        </p:nvSpPr>
        <p:spPr>
          <a:xfrm flipH="1" rot="5400000">
            <a:off x="1" y="2435172"/>
            <a:ext cx="2708328" cy="2708328"/>
          </a:xfrm>
          <a:custGeom>
            <a:rect b="b" l="l" r="r" t="t"/>
            <a:pathLst>
              <a:path extrusionOk="0" h="1167493" w="1167493">
                <a:moveTo>
                  <a:pt x="0" y="0"/>
                </a:moveTo>
                <a:cubicBezTo>
                  <a:pt x="0" y="644789"/>
                  <a:pt x="522704" y="1167493"/>
                  <a:pt x="1167493" y="1167493"/>
                </a:cubicBezTo>
                <a:lnTo>
                  <a:pt x="0" y="1167493"/>
                </a:lnTo>
                <a:lnTo>
                  <a:pt x="0"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5" name="Google Shape;185;p25"/>
          <p:cNvSpPr txBox="1"/>
          <p:nvPr>
            <p:ph type="title"/>
          </p:nvPr>
        </p:nvSpPr>
        <p:spPr>
          <a:xfrm>
            <a:off x="875619" y="285750"/>
            <a:ext cx="7334387" cy="994172"/>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lt1"/>
              </a:buClr>
              <a:buSzPts val="3600"/>
              <a:buFont typeface="Arial"/>
              <a:buNone/>
              <a:defRPr b="1" sz="36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6" name="Google Shape;186;p25"/>
          <p:cNvSpPr txBox="1"/>
          <p:nvPr>
            <p:ph idx="1" type="body"/>
          </p:nvPr>
        </p:nvSpPr>
        <p:spPr>
          <a:xfrm>
            <a:off x="875620" y="1565671"/>
            <a:ext cx="7334387" cy="2525111"/>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lt1"/>
              </a:buClr>
              <a:buSzPts val="2100"/>
              <a:buNone/>
              <a:defRPr>
                <a:solidFill>
                  <a:schemeClr val="lt1"/>
                </a:solidFill>
                <a:latin typeface="Arial"/>
                <a:ea typeface="Arial"/>
                <a:cs typeface="Arial"/>
                <a:sym typeface="Arial"/>
              </a:defRPr>
            </a:lvl1pPr>
            <a:lvl2pPr indent="-228600" lvl="1" marL="914400" algn="l">
              <a:lnSpc>
                <a:spcPct val="90000"/>
              </a:lnSpc>
              <a:spcBef>
                <a:spcPts val="400"/>
              </a:spcBef>
              <a:spcAft>
                <a:spcPts val="0"/>
              </a:spcAft>
              <a:buClr>
                <a:schemeClr val="lt1"/>
              </a:buClr>
              <a:buSzPts val="1800"/>
              <a:buNone/>
              <a:defRPr>
                <a:solidFill>
                  <a:schemeClr val="lt1"/>
                </a:solidFill>
                <a:latin typeface="Arial"/>
                <a:ea typeface="Arial"/>
                <a:cs typeface="Arial"/>
                <a:sym typeface="Arial"/>
              </a:defRPr>
            </a:lvl2pPr>
            <a:lvl3pPr indent="-228600" lvl="2" marL="1371600" algn="l">
              <a:lnSpc>
                <a:spcPct val="90000"/>
              </a:lnSpc>
              <a:spcBef>
                <a:spcPts val="400"/>
              </a:spcBef>
              <a:spcAft>
                <a:spcPts val="0"/>
              </a:spcAft>
              <a:buClr>
                <a:schemeClr val="lt1"/>
              </a:buClr>
              <a:buSzPts val="1500"/>
              <a:buNone/>
              <a:defRPr>
                <a:solidFill>
                  <a:schemeClr val="lt1"/>
                </a:solidFill>
                <a:latin typeface="Arial"/>
                <a:ea typeface="Arial"/>
                <a:cs typeface="Arial"/>
                <a:sym typeface="Arial"/>
              </a:defRPr>
            </a:lvl3pPr>
            <a:lvl4pPr indent="-228600" lvl="3" marL="1828800" algn="l">
              <a:lnSpc>
                <a:spcPct val="90000"/>
              </a:lnSpc>
              <a:spcBef>
                <a:spcPts val="400"/>
              </a:spcBef>
              <a:spcAft>
                <a:spcPts val="0"/>
              </a:spcAft>
              <a:buClr>
                <a:schemeClr val="lt1"/>
              </a:buClr>
              <a:buSzPts val="1400"/>
              <a:buNone/>
              <a:defRPr>
                <a:solidFill>
                  <a:schemeClr val="lt1"/>
                </a:solidFill>
                <a:latin typeface="Arial"/>
                <a:ea typeface="Arial"/>
                <a:cs typeface="Arial"/>
                <a:sym typeface="Arial"/>
              </a:defRPr>
            </a:lvl4pPr>
            <a:lvl5pPr indent="-228600" lvl="4" marL="2286000" algn="l">
              <a:lnSpc>
                <a:spcPct val="90000"/>
              </a:lnSpc>
              <a:spcBef>
                <a:spcPts val="400"/>
              </a:spcBef>
              <a:spcAft>
                <a:spcPts val="0"/>
              </a:spcAft>
              <a:buClr>
                <a:schemeClr val="lt1"/>
              </a:buClr>
              <a:buSzPts val="1400"/>
              <a:buNone/>
              <a:defRPr>
                <a:solidFill>
                  <a:schemeClr val="lt1"/>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7" name="Google Shape;187;p25"/>
          <p:cNvSpPr txBox="1"/>
          <p:nvPr>
            <p:ph idx="10" type="dt"/>
          </p:nvPr>
        </p:nvSpPr>
        <p:spPr>
          <a:xfrm>
            <a:off x="285750" y="4767263"/>
            <a:ext cx="1275764"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900">
                <a:solidFill>
                  <a:schemeClr val="accent3"/>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8" name="Google Shape;188;p2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900">
                <a:solidFill>
                  <a:schemeClr val="accent2"/>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9" name="Google Shape;189;p25"/>
          <p:cNvSpPr txBox="1"/>
          <p:nvPr>
            <p:ph idx="12" type="sldNum"/>
          </p:nvPr>
        </p:nvSpPr>
        <p:spPr>
          <a:xfrm>
            <a:off x="7614957" y="4767263"/>
            <a:ext cx="124329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900" u="none" cap="none" strike="noStrike">
                <a:solidFill>
                  <a:schemeClr val="accent2"/>
                </a:solidFill>
                <a:latin typeface="Arial"/>
                <a:ea typeface="Arial"/>
                <a:cs typeface="Arial"/>
                <a:sym typeface="Arial"/>
              </a:defRPr>
            </a:lvl1pPr>
            <a:lvl2pPr indent="0" lvl="1" marL="0" algn="r">
              <a:spcBef>
                <a:spcPts val="0"/>
              </a:spcBef>
              <a:buNone/>
              <a:defRPr b="0" i="0" sz="900" u="none" cap="none" strike="noStrike">
                <a:solidFill>
                  <a:schemeClr val="accent2"/>
                </a:solidFill>
                <a:latin typeface="Arial"/>
                <a:ea typeface="Arial"/>
                <a:cs typeface="Arial"/>
                <a:sym typeface="Arial"/>
              </a:defRPr>
            </a:lvl2pPr>
            <a:lvl3pPr indent="0" lvl="2" marL="0" algn="r">
              <a:spcBef>
                <a:spcPts val="0"/>
              </a:spcBef>
              <a:buNone/>
              <a:defRPr b="0" i="0" sz="900" u="none" cap="none" strike="noStrike">
                <a:solidFill>
                  <a:schemeClr val="accent2"/>
                </a:solidFill>
                <a:latin typeface="Arial"/>
                <a:ea typeface="Arial"/>
                <a:cs typeface="Arial"/>
                <a:sym typeface="Arial"/>
              </a:defRPr>
            </a:lvl3pPr>
            <a:lvl4pPr indent="0" lvl="3" marL="0" algn="r">
              <a:spcBef>
                <a:spcPts val="0"/>
              </a:spcBef>
              <a:buNone/>
              <a:defRPr b="0" i="0" sz="900" u="none" cap="none" strike="noStrike">
                <a:solidFill>
                  <a:schemeClr val="accent2"/>
                </a:solidFill>
                <a:latin typeface="Arial"/>
                <a:ea typeface="Arial"/>
                <a:cs typeface="Arial"/>
                <a:sym typeface="Arial"/>
              </a:defRPr>
            </a:lvl4pPr>
            <a:lvl5pPr indent="0" lvl="4" marL="0" algn="r">
              <a:spcBef>
                <a:spcPts val="0"/>
              </a:spcBef>
              <a:buNone/>
              <a:defRPr b="0" i="0" sz="900" u="none" cap="none" strike="noStrike">
                <a:solidFill>
                  <a:schemeClr val="accent2"/>
                </a:solidFill>
                <a:latin typeface="Arial"/>
                <a:ea typeface="Arial"/>
                <a:cs typeface="Arial"/>
                <a:sym typeface="Arial"/>
              </a:defRPr>
            </a:lvl5pPr>
            <a:lvl6pPr indent="0" lvl="5" marL="0" algn="r">
              <a:spcBef>
                <a:spcPts val="0"/>
              </a:spcBef>
              <a:buNone/>
              <a:defRPr b="0" i="0" sz="900" u="none" cap="none" strike="noStrike">
                <a:solidFill>
                  <a:schemeClr val="accent2"/>
                </a:solidFill>
                <a:latin typeface="Arial"/>
                <a:ea typeface="Arial"/>
                <a:cs typeface="Arial"/>
                <a:sym typeface="Arial"/>
              </a:defRPr>
            </a:lvl6pPr>
            <a:lvl7pPr indent="0" lvl="6" marL="0" algn="r">
              <a:spcBef>
                <a:spcPts val="0"/>
              </a:spcBef>
              <a:buNone/>
              <a:defRPr b="0" i="0" sz="900" u="none" cap="none" strike="noStrike">
                <a:solidFill>
                  <a:schemeClr val="accent2"/>
                </a:solidFill>
                <a:latin typeface="Arial"/>
                <a:ea typeface="Arial"/>
                <a:cs typeface="Arial"/>
                <a:sym typeface="Arial"/>
              </a:defRPr>
            </a:lvl7pPr>
            <a:lvl8pPr indent="0" lvl="7" marL="0" algn="r">
              <a:spcBef>
                <a:spcPts val="0"/>
              </a:spcBef>
              <a:buNone/>
              <a:defRPr b="0" i="0" sz="900" u="none" cap="none" strike="noStrike">
                <a:solidFill>
                  <a:schemeClr val="accent2"/>
                </a:solidFill>
                <a:latin typeface="Arial"/>
                <a:ea typeface="Arial"/>
                <a:cs typeface="Arial"/>
                <a:sym typeface="Arial"/>
              </a:defRPr>
            </a:lvl8pPr>
            <a:lvl9pPr indent="0" lvl="8" marL="0" algn="r">
              <a:spcBef>
                <a:spcPts val="0"/>
              </a:spcBef>
              <a:buNone/>
              <a:defRPr b="0" i="0" sz="900" u="none" cap="none" strike="noStrike">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and Content">
  <p:cSld name="2 Title and Content">
    <p:spTree>
      <p:nvGrpSpPr>
        <p:cNvPr id="190" name="Shape 190"/>
        <p:cNvGrpSpPr/>
        <p:nvPr/>
      </p:nvGrpSpPr>
      <p:grpSpPr>
        <a:xfrm>
          <a:off x="0" y="0"/>
          <a:ext cx="0" cy="0"/>
          <a:chOff x="0" y="0"/>
          <a:chExt cx="0" cy="0"/>
        </a:xfrm>
      </p:grpSpPr>
      <p:sp>
        <p:nvSpPr>
          <p:cNvPr id="191" name="Google Shape;191;p26"/>
          <p:cNvSpPr txBox="1"/>
          <p:nvPr>
            <p:ph type="title"/>
          </p:nvPr>
        </p:nvSpPr>
        <p:spPr>
          <a:xfrm>
            <a:off x="875619" y="285750"/>
            <a:ext cx="7334387" cy="994172"/>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3600"/>
              <a:buFont typeface="Arial"/>
              <a:buNone/>
              <a:defRPr b="1" sz="3600">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2" name="Google Shape;192;p26"/>
          <p:cNvSpPr txBox="1"/>
          <p:nvPr>
            <p:ph idx="1" type="body"/>
          </p:nvPr>
        </p:nvSpPr>
        <p:spPr>
          <a:xfrm>
            <a:off x="875620" y="1896152"/>
            <a:ext cx="3497580" cy="212146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500"/>
              <a:buNone/>
              <a:defRPr sz="1500">
                <a:latin typeface="Arial"/>
                <a:ea typeface="Arial"/>
                <a:cs typeface="Arial"/>
                <a:sym typeface="Arial"/>
              </a:defRPr>
            </a:lvl1pPr>
            <a:lvl2pPr indent="-228600" lvl="1" marL="914400" algn="l">
              <a:lnSpc>
                <a:spcPct val="90000"/>
              </a:lnSpc>
              <a:spcBef>
                <a:spcPts val="400"/>
              </a:spcBef>
              <a:spcAft>
                <a:spcPts val="0"/>
              </a:spcAft>
              <a:buClr>
                <a:schemeClr val="dk1"/>
              </a:buClr>
              <a:buSzPts val="1400"/>
              <a:buNone/>
              <a:defRPr sz="1400">
                <a:latin typeface="Arial"/>
                <a:ea typeface="Arial"/>
                <a:cs typeface="Arial"/>
                <a:sym typeface="Arial"/>
              </a:defRPr>
            </a:lvl2pPr>
            <a:lvl3pPr indent="-228600" lvl="2" marL="1371600" algn="l">
              <a:lnSpc>
                <a:spcPct val="90000"/>
              </a:lnSpc>
              <a:spcBef>
                <a:spcPts val="400"/>
              </a:spcBef>
              <a:spcAft>
                <a:spcPts val="0"/>
              </a:spcAft>
              <a:buClr>
                <a:schemeClr val="dk1"/>
              </a:buClr>
              <a:buSzPts val="1200"/>
              <a:buNone/>
              <a:defRPr sz="1200">
                <a:latin typeface="Arial"/>
                <a:ea typeface="Arial"/>
                <a:cs typeface="Arial"/>
                <a:sym typeface="Arial"/>
              </a:defRPr>
            </a:lvl3pPr>
            <a:lvl4pPr indent="-228600" lvl="3" marL="1828800" algn="l">
              <a:lnSpc>
                <a:spcPct val="90000"/>
              </a:lnSpc>
              <a:spcBef>
                <a:spcPts val="400"/>
              </a:spcBef>
              <a:spcAft>
                <a:spcPts val="0"/>
              </a:spcAft>
              <a:buClr>
                <a:schemeClr val="dk1"/>
              </a:buClr>
              <a:buSzPts val="1100"/>
              <a:buNone/>
              <a:defRPr sz="1100">
                <a:latin typeface="Arial"/>
                <a:ea typeface="Arial"/>
                <a:cs typeface="Arial"/>
                <a:sym typeface="Arial"/>
              </a:defRPr>
            </a:lvl4pPr>
            <a:lvl5pPr indent="-228600" lvl="4" marL="2286000" algn="l">
              <a:lnSpc>
                <a:spcPct val="90000"/>
              </a:lnSpc>
              <a:spcBef>
                <a:spcPts val="400"/>
              </a:spcBef>
              <a:spcAft>
                <a:spcPts val="0"/>
              </a:spcAft>
              <a:buClr>
                <a:schemeClr val="dk1"/>
              </a:buClr>
              <a:buSzPts val="1100"/>
              <a:buNone/>
              <a:defRPr sz="11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3" name="Google Shape;193;p26"/>
          <p:cNvSpPr/>
          <p:nvPr/>
        </p:nvSpPr>
        <p:spPr>
          <a:xfrm flipH="1">
            <a:off x="6435672" y="1"/>
            <a:ext cx="2708328" cy="2708328"/>
          </a:xfrm>
          <a:custGeom>
            <a:rect b="b" l="l" r="r" t="t"/>
            <a:pathLst>
              <a:path extrusionOk="0" h="1167493" w="1167493">
                <a:moveTo>
                  <a:pt x="0" y="0"/>
                </a:moveTo>
                <a:lnTo>
                  <a:pt x="1167493" y="0"/>
                </a:lnTo>
                <a:cubicBezTo>
                  <a:pt x="522704" y="0"/>
                  <a:pt x="0" y="522704"/>
                  <a:pt x="0" y="1167493"/>
                </a:cubicBezTo>
                <a:lnTo>
                  <a:pt x="0"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4" name="Google Shape;194;p26"/>
          <p:cNvSpPr/>
          <p:nvPr/>
        </p:nvSpPr>
        <p:spPr>
          <a:xfrm flipH="1">
            <a:off x="6435672" y="2435172"/>
            <a:ext cx="2708328" cy="2708328"/>
          </a:xfrm>
          <a:custGeom>
            <a:rect b="b" l="l" r="r" t="t"/>
            <a:pathLst>
              <a:path extrusionOk="0" h="1167493" w="1167493">
                <a:moveTo>
                  <a:pt x="0" y="0"/>
                </a:moveTo>
                <a:cubicBezTo>
                  <a:pt x="0" y="644789"/>
                  <a:pt x="522704" y="1167493"/>
                  <a:pt x="1167493" y="1167493"/>
                </a:cubicBezTo>
                <a:lnTo>
                  <a:pt x="0" y="1167493"/>
                </a:lnTo>
                <a:lnTo>
                  <a:pt x="0"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5" name="Google Shape;195;p26"/>
          <p:cNvSpPr/>
          <p:nvPr/>
        </p:nvSpPr>
        <p:spPr>
          <a:xfrm>
            <a:off x="1" y="0"/>
            <a:ext cx="700392" cy="700392"/>
          </a:xfrm>
          <a:custGeom>
            <a:rect b="b" l="l" r="r" t="t"/>
            <a:pathLst>
              <a:path extrusionOk="0" h="862693" w="862693">
                <a:moveTo>
                  <a:pt x="0" y="0"/>
                </a:moveTo>
                <a:lnTo>
                  <a:pt x="862693" y="0"/>
                </a:lnTo>
                <a:cubicBezTo>
                  <a:pt x="862693" y="476453"/>
                  <a:pt x="476452" y="862693"/>
                  <a:pt x="0" y="862693"/>
                </a:cubicBezTo>
                <a:lnTo>
                  <a:pt x="0" y="0"/>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196" name="Google Shape;196;p26"/>
          <p:cNvGrpSpPr/>
          <p:nvPr/>
        </p:nvGrpSpPr>
        <p:grpSpPr>
          <a:xfrm>
            <a:off x="6061569" y="4193177"/>
            <a:ext cx="1179285" cy="950323"/>
            <a:chOff x="7413403" y="4976359"/>
            <a:chExt cx="2334986" cy="1881641"/>
          </a:xfrm>
        </p:grpSpPr>
        <p:sp>
          <p:nvSpPr>
            <p:cNvPr id="197" name="Google Shape;197;p26"/>
            <p:cNvSpPr/>
            <p:nvPr/>
          </p:nvSpPr>
          <p:spPr>
            <a:xfrm rot="-5400000">
              <a:off x="8223822" y="5333433"/>
              <a:ext cx="1881641" cy="1167493"/>
            </a:xfrm>
            <a:custGeom>
              <a:rect b="b" l="l" r="r" t="t"/>
              <a:pathLst>
                <a:path extrusionOk="0" h="1167493" w="1881641">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8" name="Google Shape;198;p26"/>
            <p:cNvSpPr/>
            <p:nvPr/>
          </p:nvSpPr>
          <p:spPr>
            <a:xfrm flipH="1" rot="5400000">
              <a:off x="7056329" y="5333433"/>
              <a:ext cx="1881641" cy="1167493"/>
            </a:xfrm>
            <a:custGeom>
              <a:rect b="b" l="l" r="r" t="t"/>
              <a:pathLst>
                <a:path extrusionOk="0" h="1167493" w="1881641">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199" name="Google Shape;199;p26"/>
          <p:cNvSpPr txBox="1"/>
          <p:nvPr>
            <p:ph idx="10" type="dt"/>
          </p:nvPr>
        </p:nvSpPr>
        <p:spPr>
          <a:xfrm>
            <a:off x="2857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900">
                <a:solidFill>
                  <a:schemeClr val="accent3"/>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0" name="Google Shape;200;p2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900">
                <a:solidFill>
                  <a:schemeClr val="accent3"/>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1" name="Google Shape;201;p26"/>
          <p:cNvSpPr txBox="1"/>
          <p:nvPr>
            <p:ph idx="12" type="sldNum"/>
          </p:nvPr>
        </p:nvSpPr>
        <p:spPr>
          <a:xfrm>
            <a:off x="7614957" y="4767263"/>
            <a:ext cx="124329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900" u="none" cap="none" strike="noStrike">
                <a:solidFill>
                  <a:schemeClr val="accent2"/>
                </a:solidFill>
                <a:latin typeface="Arial"/>
                <a:ea typeface="Arial"/>
                <a:cs typeface="Arial"/>
                <a:sym typeface="Arial"/>
              </a:defRPr>
            </a:lvl1pPr>
            <a:lvl2pPr indent="0" lvl="1" marL="0" algn="r">
              <a:spcBef>
                <a:spcPts val="0"/>
              </a:spcBef>
              <a:buNone/>
              <a:defRPr b="0" i="0" sz="900" u="none" cap="none" strike="noStrike">
                <a:solidFill>
                  <a:schemeClr val="accent2"/>
                </a:solidFill>
                <a:latin typeface="Arial"/>
                <a:ea typeface="Arial"/>
                <a:cs typeface="Arial"/>
                <a:sym typeface="Arial"/>
              </a:defRPr>
            </a:lvl2pPr>
            <a:lvl3pPr indent="0" lvl="2" marL="0" algn="r">
              <a:spcBef>
                <a:spcPts val="0"/>
              </a:spcBef>
              <a:buNone/>
              <a:defRPr b="0" i="0" sz="900" u="none" cap="none" strike="noStrike">
                <a:solidFill>
                  <a:schemeClr val="accent2"/>
                </a:solidFill>
                <a:latin typeface="Arial"/>
                <a:ea typeface="Arial"/>
                <a:cs typeface="Arial"/>
                <a:sym typeface="Arial"/>
              </a:defRPr>
            </a:lvl3pPr>
            <a:lvl4pPr indent="0" lvl="3" marL="0" algn="r">
              <a:spcBef>
                <a:spcPts val="0"/>
              </a:spcBef>
              <a:buNone/>
              <a:defRPr b="0" i="0" sz="900" u="none" cap="none" strike="noStrike">
                <a:solidFill>
                  <a:schemeClr val="accent2"/>
                </a:solidFill>
                <a:latin typeface="Arial"/>
                <a:ea typeface="Arial"/>
                <a:cs typeface="Arial"/>
                <a:sym typeface="Arial"/>
              </a:defRPr>
            </a:lvl4pPr>
            <a:lvl5pPr indent="0" lvl="4" marL="0" algn="r">
              <a:spcBef>
                <a:spcPts val="0"/>
              </a:spcBef>
              <a:buNone/>
              <a:defRPr b="0" i="0" sz="900" u="none" cap="none" strike="noStrike">
                <a:solidFill>
                  <a:schemeClr val="accent2"/>
                </a:solidFill>
                <a:latin typeface="Arial"/>
                <a:ea typeface="Arial"/>
                <a:cs typeface="Arial"/>
                <a:sym typeface="Arial"/>
              </a:defRPr>
            </a:lvl5pPr>
            <a:lvl6pPr indent="0" lvl="5" marL="0" algn="r">
              <a:spcBef>
                <a:spcPts val="0"/>
              </a:spcBef>
              <a:buNone/>
              <a:defRPr b="0" i="0" sz="900" u="none" cap="none" strike="noStrike">
                <a:solidFill>
                  <a:schemeClr val="accent2"/>
                </a:solidFill>
                <a:latin typeface="Arial"/>
                <a:ea typeface="Arial"/>
                <a:cs typeface="Arial"/>
                <a:sym typeface="Arial"/>
              </a:defRPr>
            </a:lvl6pPr>
            <a:lvl7pPr indent="0" lvl="6" marL="0" algn="r">
              <a:spcBef>
                <a:spcPts val="0"/>
              </a:spcBef>
              <a:buNone/>
              <a:defRPr b="0" i="0" sz="900" u="none" cap="none" strike="noStrike">
                <a:solidFill>
                  <a:schemeClr val="accent2"/>
                </a:solidFill>
                <a:latin typeface="Arial"/>
                <a:ea typeface="Arial"/>
                <a:cs typeface="Arial"/>
                <a:sym typeface="Arial"/>
              </a:defRPr>
            </a:lvl7pPr>
            <a:lvl8pPr indent="0" lvl="7" marL="0" algn="r">
              <a:spcBef>
                <a:spcPts val="0"/>
              </a:spcBef>
              <a:buNone/>
              <a:defRPr b="0" i="0" sz="900" u="none" cap="none" strike="noStrike">
                <a:solidFill>
                  <a:schemeClr val="accent2"/>
                </a:solidFill>
                <a:latin typeface="Arial"/>
                <a:ea typeface="Arial"/>
                <a:cs typeface="Arial"/>
                <a:sym typeface="Arial"/>
              </a:defRPr>
            </a:lvl8pPr>
            <a:lvl9pPr indent="0" lvl="8" marL="0" algn="r">
              <a:spcBef>
                <a:spcPts val="0"/>
              </a:spcBef>
              <a:buNone/>
              <a:defRPr b="0" i="0" sz="900" u="none" cap="none" strike="noStrike">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02" name="Google Shape;202;p26"/>
          <p:cNvSpPr txBox="1"/>
          <p:nvPr>
            <p:ph idx="2" type="body"/>
          </p:nvPr>
        </p:nvSpPr>
        <p:spPr>
          <a:xfrm>
            <a:off x="4712426" y="1896152"/>
            <a:ext cx="3497580" cy="212146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500"/>
              <a:buNone/>
              <a:defRPr sz="1500">
                <a:latin typeface="Arial"/>
                <a:ea typeface="Arial"/>
                <a:cs typeface="Arial"/>
                <a:sym typeface="Arial"/>
              </a:defRPr>
            </a:lvl1pPr>
            <a:lvl2pPr indent="-228600" lvl="1" marL="914400" algn="l">
              <a:lnSpc>
                <a:spcPct val="90000"/>
              </a:lnSpc>
              <a:spcBef>
                <a:spcPts val="400"/>
              </a:spcBef>
              <a:spcAft>
                <a:spcPts val="0"/>
              </a:spcAft>
              <a:buClr>
                <a:schemeClr val="dk1"/>
              </a:buClr>
              <a:buSzPts val="1400"/>
              <a:buNone/>
              <a:defRPr sz="1400">
                <a:latin typeface="Arial"/>
                <a:ea typeface="Arial"/>
                <a:cs typeface="Arial"/>
                <a:sym typeface="Arial"/>
              </a:defRPr>
            </a:lvl2pPr>
            <a:lvl3pPr indent="-228600" lvl="2" marL="1371600" algn="l">
              <a:lnSpc>
                <a:spcPct val="90000"/>
              </a:lnSpc>
              <a:spcBef>
                <a:spcPts val="400"/>
              </a:spcBef>
              <a:spcAft>
                <a:spcPts val="0"/>
              </a:spcAft>
              <a:buClr>
                <a:schemeClr val="dk1"/>
              </a:buClr>
              <a:buSzPts val="1200"/>
              <a:buNone/>
              <a:defRPr sz="1200">
                <a:latin typeface="Arial"/>
                <a:ea typeface="Arial"/>
                <a:cs typeface="Arial"/>
                <a:sym typeface="Arial"/>
              </a:defRPr>
            </a:lvl3pPr>
            <a:lvl4pPr indent="-228600" lvl="3" marL="1828800" algn="l">
              <a:lnSpc>
                <a:spcPct val="90000"/>
              </a:lnSpc>
              <a:spcBef>
                <a:spcPts val="400"/>
              </a:spcBef>
              <a:spcAft>
                <a:spcPts val="0"/>
              </a:spcAft>
              <a:buClr>
                <a:schemeClr val="dk1"/>
              </a:buClr>
              <a:buSzPts val="1100"/>
              <a:buNone/>
              <a:defRPr sz="1100">
                <a:latin typeface="Arial"/>
                <a:ea typeface="Arial"/>
                <a:cs typeface="Arial"/>
                <a:sym typeface="Arial"/>
              </a:defRPr>
            </a:lvl4pPr>
            <a:lvl5pPr indent="-228600" lvl="4" marL="2286000" algn="l">
              <a:lnSpc>
                <a:spcPct val="90000"/>
              </a:lnSpc>
              <a:spcBef>
                <a:spcPts val="400"/>
              </a:spcBef>
              <a:spcAft>
                <a:spcPts val="0"/>
              </a:spcAft>
              <a:buClr>
                <a:schemeClr val="dk1"/>
              </a:buClr>
              <a:buSzPts val="1100"/>
              <a:buNone/>
              <a:defRPr sz="11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3" name="Google Shape;203;p26"/>
          <p:cNvSpPr txBox="1"/>
          <p:nvPr>
            <p:ph idx="3" type="body"/>
          </p:nvPr>
        </p:nvSpPr>
        <p:spPr>
          <a:xfrm>
            <a:off x="875620" y="1504267"/>
            <a:ext cx="3497580" cy="391885"/>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1" sz="1800">
                <a:latin typeface="Arial"/>
                <a:ea typeface="Arial"/>
                <a:cs typeface="Arial"/>
                <a:sym typeface="Arial"/>
              </a:defRPr>
            </a:lvl1pPr>
            <a:lvl2pPr indent="-228600" lvl="1" marL="914400" algn="l">
              <a:lnSpc>
                <a:spcPct val="90000"/>
              </a:lnSpc>
              <a:spcBef>
                <a:spcPts val="400"/>
              </a:spcBef>
              <a:spcAft>
                <a:spcPts val="0"/>
              </a:spcAft>
              <a:buClr>
                <a:schemeClr val="dk1"/>
              </a:buClr>
              <a:buSzPts val="1500"/>
              <a:buNone/>
              <a:defRPr b="1" sz="1500">
                <a:latin typeface="Arial"/>
                <a:ea typeface="Arial"/>
                <a:cs typeface="Arial"/>
                <a:sym typeface="Arial"/>
              </a:defRPr>
            </a:lvl2pPr>
            <a:lvl3pPr indent="-228600" lvl="2" marL="1371600" algn="l">
              <a:lnSpc>
                <a:spcPct val="90000"/>
              </a:lnSpc>
              <a:spcBef>
                <a:spcPts val="400"/>
              </a:spcBef>
              <a:spcAft>
                <a:spcPts val="0"/>
              </a:spcAft>
              <a:buClr>
                <a:schemeClr val="dk1"/>
              </a:buClr>
              <a:buSzPts val="1400"/>
              <a:buNone/>
              <a:defRPr b="1" sz="1400">
                <a:latin typeface="Arial"/>
                <a:ea typeface="Arial"/>
                <a:cs typeface="Arial"/>
                <a:sym typeface="Arial"/>
              </a:defRPr>
            </a:lvl3pPr>
            <a:lvl4pPr indent="-228600" lvl="3" marL="1828800" algn="l">
              <a:lnSpc>
                <a:spcPct val="90000"/>
              </a:lnSpc>
              <a:spcBef>
                <a:spcPts val="400"/>
              </a:spcBef>
              <a:spcAft>
                <a:spcPts val="0"/>
              </a:spcAft>
              <a:buClr>
                <a:schemeClr val="dk1"/>
              </a:buClr>
              <a:buSzPts val="1200"/>
              <a:buNone/>
              <a:defRPr b="1" sz="1200">
                <a:latin typeface="Arial"/>
                <a:ea typeface="Arial"/>
                <a:cs typeface="Arial"/>
                <a:sym typeface="Arial"/>
              </a:defRPr>
            </a:lvl4pPr>
            <a:lvl5pPr indent="-228600" lvl="4" marL="2286000" algn="l">
              <a:lnSpc>
                <a:spcPct val="90000"/>
              </a:lnSpc>
              <a:spcBef>
                <a:spcPts val="400"/>
              </a:spcBef>
              <a:spcAft>
                <a:spcPts val="0"/>
              </a:spcAft>
              <a:buClr>
                <a:schemeClr val="dk1"/>
              </a:buClr>
              <a:buSzPts val="1200"/>
              <a:buNone/>
              <a:defRPr b="1" sz="12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4" name="Google Shape;204;p26"/>
          <p:cNvSpPr txBox="1"/>
          <p:nvPr>
            <p:ph idx="4" type="body"/>
          </p:nvPr>
        </p:nvSpPr>
        <p:spPr>
          <a:xfrm>
            <a:off x="4712426" y="1504267"/>
            <a:ext cx="3497580" cy="391885"/>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1" sz="1800">
                <a:latin typeface="Arial"/>
                <a:ea typeface="Arial"/>
                <a:cs typeface="Arial"/>
                <a:sym typeface="Arial"/>
              </a:defRPr>
            </a:lvl1pPr>
            <a:lvl2pPr indent="-228600" lvl="1" marL="914400" algn="l">
              <a:lnSpc>
                <a:spcPct val="90000"/>
              </a:lnSpc>
              <a:spcBef>
                <a:spcPts val="400"/>
              </a:spcBef>
              <a:spcAft>
                <a:spcPts val="0"/>
              </a:spcAft>
              <a:buClr>
                <a:schemeClr val="dk1"/>
              </a:buClr>
              <a:buSzPts val="1500"/>
              <a:buNone/>
              <a:defRPr b="1" sz="1500">
                <a:latin typeface="Arial"/>
                <a:ea typeface="Arial"/>
                <a:cs typeface="Arial"/>
                <a:sym typeface="Arial"/>
              </a:defRPr>
            </a:lvl2pPr>
            <a:lvl3pPr indent="-228600" lvl="2" marL="1371600" algn="l">
              <a:lnSpc>
                <a:spcPct val="90000"/>
              </a:lnSpc>
              <a:spcBef>
                <a:spcPts val="400"/>
              </a:spcBef>
              <a:spcAft>
                <a:spcPts val="0"/>
              </a:spcAft>
              <a:buClr>
                <a:schemeClr val="dk1"/>
              </a:buClr>
              <a:buSzPts val="1400"/>
              <a:buNone/>
              <a:defRPr b="1" sz="1400">
                <a:latin typeface="Arial"/>
                <a:ea typeface="Arial"/>
                <a:cs typeface="Arial"/>
                <a:sym typeface="Arial"/>
              </a:defRPr>
            </a:lvl3pPr>
            <a:lvl4pPr indent="-228600" lvl="3" marL="1828800" algn="l">
              <a:lnSpc>
                <a:spcPct val="90000"/>
              </a:lnSpc>
              <a:spcBef>
                <a:spcPts val="400"/>
              </a:spcBef>
              <a:spcAft>
                <a:spcPts val="0"/>
              </a:spcAft>
              <a:buClr>
                <a:schemeClr val="dk1"/>
              </a:buClr>
              <a:buSzPts val="1200"/>
              <a:buNone/>
              <a:defRPr b="1" sz="1200">
                <a:latin typeface="Arial"/>
                <a:ea typeface="Arial"/>
                <a:cs typeface="Arial"/>
                <a:sym typeface="Arial"/>
              </a:defRPr>
            </a:lvl4pPr>
            <a:lvl5pPr indent="-228600" lvl="4" marL="2286000" algn="l">
              <a:lnSpc>
                <a:spcPct val="90000"/>
              </a:lnSpc>
              <a:spcBef>
                <a:spcPts val="400"/>
              </a:spcBef>
              <a:spcAft>
                <a:spcPts val="0"/>
              </a:spcAft>
              <a:buClr>
                <a:schemeClr val="dk1"/>
              </a:buClr>
              <a:buSzPts val="1200"/>
              <a:buNone/>
              <a:defRPr b="1" sz="12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and Content">
  <p:cSld name="3 Title and Content">
    <p:spTree>
      <p:nvGrpSpPr>
        <p:cNvPr id="205" name="Shape 205"/>
        <p:cNvGrpSpPr/>
        <p:nvPr/>
      </p:nvGrpSpPr>
      <p:grpSpPr>
        <a:xfrm>
          <a:off x="0" y="0"/>
          <a:ext cx="0" cy="0"/>
          <a:chOff x="0" y="0"/>
          <a:chExt cx="0" cy="0"/>
        </a:xfrm>
      </p:grpSpPr>
      <p:sp>
        <p:nvSpPr>
          <p:cNvPr id="206" name="Google Shape;206;p27"/>
          <p:cNvSpPr txBox="1"/>
          <p:nvPr>
            <p:ph type="title"/>
          </p:nvPr>
        </p:nvSpPr>
        <p:spPr>
          <a:xfrm>
            <a:off x="875619" y="285750"/>
            <a:ext cx="7334387" cy="994172"/>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3600"/>
              <a:buFont typeface="Arial"/>
              <a:buNone/>
              <a:defRPr b="1" sz="3600">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07" name="Google Shape;207;p27"/>
          <p:cNvSpPr txBox="1"/>
          <p:nvPr>
            <p:ph idx="1" type="body"/>
          </p:nvPr>
        </p:nvSpPr>
        <p:spPr>
          <a:xfrm>
            <a:off x="875618" y="1894739"/>
            <a:ext cx="2414016" cy="212146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500"/>
              <a:buNone/>
              <a:defRPr sz="1500">
                <a:latin typeface="Arial"/>
                <a:ea typeface="Arial"/>
                <a:cs typeface="Arial"/>
                <a:sym typeface="Arial"/>
              </a:defRPr>
            </a:lvl1pPr>
            <a:lvl2pPr indent="-228600" lvl="1" marL="914400" algn="l">
              <a:lnSpc>
                <a:spcPct val="90000"/>
              </a:lnSpc>
              <a:spcBef>
                <a:spcPts val="400"/>
              </a:spcBef>
              <a:spcAft>
                <a:spcPts val="0"/>
              </a:spcAft>
              <a:buClr>
                <a:schemeClr val="dk1"/>
              </a:buClr>
              <a:buSzPts val="1400"/>
              <a:buNone/>
              <a:defRPr sz="1400">
                <a:latin typeface="Arial"/>
                <a:ea typeface="Arial"/>
                <a:cs typeface="Arial"/>
                <a:sym typeface="Arial"/>
              </a:defRPr>
            </a:lvl2pPr>
            <a:lvl3pPr indent="-228600" lvl="2" marL="1371600" algn="l">
              <a:lnSpc>
                <a:spcPct val="90000"/>
              </a:lnSpc>
              <a:spcBef>
                <a:spcPts val="400"/>
              </a:spcBef>
              <a:spcAft>
                <a:spcPts val="0"/>
              </a:spcAft>
              <a:buClr>
                <a:schemeClr val="dk1"/>
              </a:buClr>
              <a:buSzPts val="1200"/>
              <a:buNone/>
              <a:defRPr sz="1200">
                <a:latin typeface="Arial"/>
                <a:ea typeface="Arial"/>
                <a:cs typeface="Arial"/>
                <a:sym typeface="Arial"/>
              </a:defRPr>
            </a:lvl3pPr>
            <a:lvl4pPr indent="-228600" lvl="3" marL="1828800" algn="l">
              <a:lnSpc>
                <a:spcPct val="90000"/>
              </a:lnSpc>
              <a:spcBef>
                <a:spcPts val="400"/>
              </a:spcBef>
              <a:spcAft>
                <a:spcPts val="0"/>
              </a:spcAft>
              <a:buClr>
                <a:schemeClr val="dk1"/>
              </a:buClr>
              <a:buSzPts val="1100"/>
              <a:buNone/>
              <a:defRPr sz="1100">
                <a:latin typeface="Arial"/>
                <a:ea typeface="Arial"/>
                <a:cs typeface="Arial"/>
                <a:sym typeface="Arial"/>
              </a:defRPr>
            </a:lvl4pPr>
            <a:lvl5pPr indent="-228600" lvl="4" marL="2286000" algn="l">
              <a:lnSpc>
                <a:spcPct val="90000"/>
              </a:lnSpc>
              <a:spcBef>
                <a:spcPts val="400"/>
              </a:spcBef>
              <a:spcAft>
                <a:spcPts val="0"/>
              </a:spcAft>
              <a:buClr>
                <a:schemeClr val="dk1"/>
              </a:buClr>
              <a:buSzPts val="1100"/>
              <a:buNone/>
              <a:defRPr sz="11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8" name="Google Shape;208;p27"/>
          <p:cNvSpPr/>
          <p:nvPr/>
        </p:nvSpPr>
        <p:spPr>
          <a:xfrm rot="5400000">
            <a:off x="6435672" y="0"/>
            <a:ext cx="2708328" cy="2708328"/>
          </a:xfrm>
          <a:custGeom>
            <a:rect b="b" l="l" r="r" t="t"/>
            <a:pathLst>
              <a:path extrusionOk="0" h="1167493" w="1167493">
                <a:moveTo>
                  <a:pt x="0" y="0"/>
                </a:moveTo>
                <a:lnTo>
                  <a:pt x="1167493" y="0"/>
                </a:lnTo>
                <a:cubicBezTo>
                  <a:pt x="522704" y="0"/>
                  <a:pt x="0" y="522704"/>
                  <a:pt x="0" y="1167493"/>
                </a:cubicBezTo>
                <a:lnTo>
                  <a:pt x="0"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9" name="Google Shape;209;p27"/>
          <p:cNvSpPr/>
          <p:nvPr/>
        </p:nvSpPr>
        <p:spPr>
          <a:xfrm>
            <a:off x="-1773" y="2435172"/>
            <a:ext cx="2708328" cy="2708328"/>
          </a:xfrm>
          <a:custGeom>
            <a:rect b="b" l="l" r="r" t="t"/>
            <a:pathLst>
              <a:path extrusionOk="0" h="1167493" w="1167493">
                <a:moveTo>
                  <a:pt x="0" y="0"/>
                </a:moveTo>
                <a:cubicBezTo>
                  <a:pt x="0" y="644789"/>
                  <a:pt x="522704" y="1167493"/>
                  <a:pt x="1167493" y="1167493"/>
                </a:cubicBezTo>
                <a:lnTo>
                  <a:pt x="0" y="1167493"/>
                </a:lnTo>
                <a:lnTo>
                  <a:pt x="0"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0" name="Google Shape;210;p27"/>
          <p:cNvSpPr/>
          <p:nvPr/>
        </p:nvSpPr>
        <p:spPr>
          <a:xfrm flipH="1" rot="5400000">
            <a:off x="8443608" y="4443108"/>
            <a:ext cx="700392" cy="700392"/>
          </a:xfrm>
          <a:custGeom>
            <a:rect b="b" l="l" r="r" t="t"/>
            <a:pathLst>
              <a:path extrusionOk="0" h="862693" w="862693">
                <a:moveTo>
                  <a:pt x="0" y="0"/>
                </a:moveTo>
                <a:lnTo>
                  <a:pt x="862693" y="0"/>
                </a:lnTo>
                <a:cubicBezTo>
                  <a:pt x="862693" y="476453"/>
                  <a:pt x="476452" y="862693"/>
                  <a:pt x="0" y="862693"/>
                </a:cubicBezTo>
                <a:lnTo>
                  <a:pt x="0" y="0"/>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211" name="Google Shape;211;p27"/>
          <p:cNvGrpSpPr/>
          <p:nvPr/>
        </p:nvGrpSpPr>
        <p:grpSpPr>
          <a:xfrm>
            <a:off x="1940563" y="4193177"/>
            <a:ext cx="1179285" cy="950323"/>
            <a:chOff x="7413403" y="4976359"/>
            <a:chExt cx="2334986" cy="1881641"/>
          </a:xfrm>
        </p:grpSpPr>
        <p:sp>
          <p:nvSpPr>
            <p:cNvPr id="212" name="Google Shape;212;p27"/>
            <p:cNvSpPr/>
            <p:nvPr/>
          </p:nvSpPr>
          <p:spPr>
            <a:xfrm rot="-5400000">
              <a:off x="8223822" y="5333433"/>
              <a:ext cx="1881641" cy="1167493"/>
            </a:xfrm>
            <a:custGeom>
              <a:rect b="b" l="l" r="r" t="t"/>
              <a:pathLst>
                <a:path extrusionOk="0" h="1167493" w="1881641">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3" name="Google Shape;213;p27"/>
            <p:cNvSpPr/>
            <p:nvPr/>
          </p:nvSpPr>
          <p:spPr>
            <a:xfrm flipH="1" rot="5400000">
              <a:off x="7056329" y="5333433"/>
              <a:ext cx="1881641" cy="1167493"/>
            </a:xfrm>
            <a:custGeom>
              <a:rect b="b" l="l" r="r" t="t"/>
              <a:pathLst>
                <a:path extrusionOk="0" h="1167493" w="1881641">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214" name="Google Shape;214;p27"/>
          <p:cNvSpPr txBox="1"/>
          <p:nvPr>
            <p:ph idx="10" type="dt"/>
          </p:nvPr>
        </p:nvSpPr>
        <p:spPr>
          <a:xfrm>
            <a:off x="285750" y="4767263"/>
            <a:ext cx="1325336"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900">
                <a:solidFill>
                  <a:schemeClr val="accent2"/>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5" name="Google Shape;215;p2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900">
                <a:solidFill>
                  <a:schemeClr val="accent3"/>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6" name="Google Shape;216;p27"/>
          <p:cNvSpPr txBox="1"/>
          <p:nvPr>
            <p:ph idx="2" type="body"/>
          </p:nvPr>
        </p:nvSpPr>
        <p:spPr>
          <a:xfrm>
            <a:off x="3512840" y="1894739"/>
            <a:ext cx="2379959" cy="212146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500"/>
              <a:buNone/>
              <a:defRPr sz="1500">
                <a:latin typeface="Arial"/>
                <a:ea typeface="Arial"/>
                <a:cs typeface="Arial"/>
                <a:sym typeface="Arial"/>
              </a:defRPr>
            </a:lvl1pPr>
            <a:lvl2pPr indent="-228600" lvl="1" marL="914400" algn="l">
              <a:lnSpc>
                <a:spcPct val="90000"/>
              </a:lnSpc>
              <a:spcBef>
                <a:spcPts val="400"/>
              </a:spcBef>
              <a:spcAft>
                <a:spcPts val="0"/>
              </a:spcAft>
              <a:buClr>
                <a:schemeClr val="dk1"/>
              </a:buClr>
              <a:buSzPts val="1400"/>
              <a:buNone/>
              <a:defRPr sz="1400">
                <a:latin typeface="Arial"/>
                <a:ea typeface="Arial"/>
                <a:cs typeface="Arial"/>
                <a:sym typeface="Arial"/>
              </a:defRPr>
            </a:lvl2pPr>
            <a:lvl3pPr indent="-228600" lvl="2" marL="1371600" algn="l">
              <a:lnSpc>
                <a:spcPct val="90000"/>
              </a:lnSpc>
              <a:spcBef>
                <a:spcPts val="400"/>
              </a:spcBef>
              <a:spcAft>
                <a:spcPts val="0"/>
              </a:spcAft>
              <a:buClr>
                <a:schemeClr val="dk1"/>
              </a:buClr>
              <a:buSzPts val="1200"/>
              <a:buNone/>
              <a:defRPr sz="1200">
                <a:latin typeface="Arial"/>
                <a:ea typeface="Arial"/>
                <a:cs typeface="Arial"/>
                <a:sym typeface="Arial"/>
              </a:defRPr>
            </a:lvl3pPr>
            <a:lvl4pPr indent="-228600" lvl="3" marL="1828800" algn="l">
              <a:lnSpc>
                <a:spcPct val="90000"/>
              </a:lnSpc>
              <a:spcBef>
                <a:spcPts val="400"/>
              </a:spcBef>
              <a:spcAft>
                <a:spcPts val="0"/>
              </a:spcAft>
              <a:buClr>
                <a:schemeClr val="dk1"/>
              </a:buClr>
              <a:buSzPts val="1100"/>
              <a:buNone/>
              <a:defRPr sz="1100">
                <a:latin typeface="Arial"/>
                <a:ea typeface="Arial"/>
                <a:cs typeface="Arial"/>
                <a:sym typeface="Arial"/>
              </a:defRPr>
            </a:lvl4pPr>
            <a:lvl5pPr indent="-228600" lvl="4" marL="2286000" algn="l">
              <a:lnSpc>
                <a:spcPct val="90000"/>
              </a:lnSpc>
              <a:spcBef>
                <a:spcPts val="400"/>
              </a:spcBef>
              <a:spcAft>
                <a:spcPts val="0"/>
              </a:spcAft>
              <a:buClr>
                <a:schemeClr val="dk1"/>
              </a:buClr>
              <a:buSzPts val="1100"/>
              <a:buNone/>
              <a:defRPr sz="11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7" name="Google Shape;217;p27"/>
          <p:cNvSpPr txBox="1"/>
          <p:nvPr>
            <p:ph idx="3" type="body"/>
          </p:nvPr>
        </p:nvSpPr>
        <p:spPr>
          <a:xfrm>
            <a:off x="875620" y="1502853"/>
            <a:ext cx="2379959" cy="391886"/>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1" sz="1800">
                <a:latin typeface="Arial"/>
                <a:ea typeface="Arial"/>
                <a:cs typeface="Arial"/>
                <a:sym typeface="Arial"/>
              </a:defRPr>
            </a:lvl1pPr>
            <a:lvl2pPr indent="-228600" lvl="1" marL="914400" algn="l">
              <a:lnSpc>
                <a:spcPct val="90000"/>
              </a:lnSpc>
              <a:spcBef>
                <a:spcPts val="400"/>
              </a:spcBef>
              <a:spcAft>
                <a:spcPts val="0"/>
              </a:spcAft>
              <a:buClr>
                <a:schemeClr val="dk1"/>
              </a:buClr>
              <a:buSzPts val="1500"/>
              <a:buNone/>
              <a:defRPr b="1" sz="1500">
                <a:latin typeface="Arial"/>
                <a:ea typeface="Arial"/>
                <a:cs typeface="Arial"/>
                <a:sym typeface="Arial"/>
              </a:defRPr>
            </a:lvl2pPr>
            <a:lvl3pPr indent="-228600" lvl="2" marL="1371600" algn="l">
              <a:lnSpc>
                <a:spcPct val="90000"/>
              </a:lnSpc>
              <a:spcBef>
                <a:spcPts val="400"/>
              </a:spcBef>
              <a:spcAft>
                <a:spcPts val="0"/>
              </a:spcAft>
              <a:buClr>
                <a:schemeClr val="dk1"/>
              </a:buClr>
              <a:buSzPts val="1400"/>
              <a:buNone/>
              <a:defRPr b="1" sz="1400">
                <a:latin typeface="Arial"/>
                <a:ea typeface="Arial"/>
                <a:cs typeface="Arial"/>
                <a:sym typeface="Arial"/>
              </a:defRPr>
            </a:lvl3pPr>
            <a:lvl4pPr indent="-228600" lvl="3" marL="1828800" algn="l">
              <a:lnSpc>
                <a:spcPct val="90000"/>
              </a:lnSpc>
              <a:spcBef>
                <a:spcPts val="400"/>
              </a:spcBef>
              <a:spcAft>
                <a:spcPts val="0"/>
              </a:spcAft>
              <a:buClr>
                <a:schemeClr val="dk1"/>
              </a:buClr>
              <a:buSzPts val="1200"/>
              <a:buNone/>
              <a:defRPr b="1" sz="1200">
                <a:latin typeface="Arial"/>
                <a:ea typeface="Arial"/>
                <a:cs typeface="Arial"/>
                <a:sym typeface="Arial"/>
              </a:defRPr>
            </a:lvl4pPr>
            <a:lvl5pPr indent="-228600" lvl="4" marL="2286000" algn="l">
              <a:lnSpc>
                <a:spcPct val="90000"/>
              </a:lnSpc>
              <a:spcBef>
                <a:spcPts val="400"/>
              </a:spcBef>
              <a:spcAft>
                <a:spcPts val="0"/>
              </a:spcAft>
              <a:buClr>
                <a:schemeClr val="dk1"/>
              </a:buClr>
              <a:buSzPts val="1200"/>
              <a:buNone/>
              <a:defRPr b="1" sz="12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8" name="Google Shape;218;p27"/>
          <p:cNvSpPr txBox="1"/>
          <p:nvPr>
            <p:ph idx="4" type="body"/>
          </p:nvPr>
        </p:nvSpPr>
        <p:spPr>
          <a:xfrm>
            <a:off x="3512841" y="1502853"/>
            <a:ext cx="2379959" cy="391886"/>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1" sz="1800">
                <a:latin typeface="Arial"/>
                <a:ea typeface="Arial"/>
                <a:cs typeface="Arial"/>
                <a:sym typeface="Arial"/>
              </a:defRPr>
            </a:lvl1pPr>
            <a:lvl2pPr indent="-228600" lvl="1" marL="914400" algn="l">
              <a:lnSpc>
                <a:spcPct val="90000"/>
              </a:lnSpc>
              <a:spcBef>
                <a:spcPts val="400"/>
              </a:spcBef>
              <a:spcAft>
                <a:spcPts val="0"/>
              </a:spcAft>
              <a:buClr>
                <a:schemeClr val="dk1"/>
              </a:buClr>
              <a:buSzPts val="1500"/>
              <a:buNone/>
              <a:defRPr b="1" sz="1500">
                <a:latin typeface="Arial"/>
                <a:ea typeface="Arial"/>
                <a:cs typeface="Arial"/>
                <a:sym typeface="Arial"/>
              </a:defRPr>
            </a:lvl2pPr>
            <a:lvl3pPr indent="-228600" lvl="2" marL="1371600" algn="l">
              <a:lnSpc>
                <a:spcPct val="90000"/>
              </a:lnSpc>
              <a:spcBef>
                <a:spcPts val="400"/>
              </a:spcBef>
              <a:spcAft>
                <a:spcPts val="0"/>
              </a:spcAft>
              <a:buClr>
                <a:schemeClr val="dk1"/>
              </a:buClr>
              <a:buSzPts val="1400"/>
              <a:buNone/>
              <a:defRPr b="1" sz="1400">
                <a:latin typeface="Arial"/>
                <a:ea typeface="Arial"/>
                <a:cs typeface="Arial"/>
                <a:sym typeface="Arial"/>
              </a:defRPr>
            </a:lvl3pPr>
            <a:lvl4pPr indent="-228600" lvl="3" marL="1828800" algn="l">
              <a:lnSpc>
                <a:spcPct val="90000"/>
              </a:lnSpc>
              <a:spcBef>
                <a:spcPts val="400"/>
              </a:spcBef>
              <a:spcAft>
                <a:spcPts val="0"/>
              </a:spcAft>
              <a:buClr>
                <a:schemeClr val="dk1"/>
              </a:buClr>
              <a:buSzPts val="1200"/>
              <a:buNone/>
              <a:defRPr b="1" sz="1200">
                <a:latin typeface="Arial"/>
                <a:ea typeface="Arial"/>
                <a:cs typeface="Arial"/>
                <a:sym typeface="Arial"/>
              </a:defRPr>
            </a:lvl4pPr>
            <a:lvl5pPr indent="-228600" lvl="4" marL="2286000" algn="l">
              <a:lnSpc>
                <a:spcPct val="90000"/>
              </a:lnSpc>
              <a:spcBef>
                <a:spcPts val="400"/>
              </a:spcBef>
              <a:spcAft>
                <a:spcPts val="0"/>
              </a:spcAft>
              <a:buClr>
                <a:schemeClr val="dk1"/>
              </a:buClr>
              <a:buSzPts val="1200"/>
              <a:buNone/>
              <a:defRPr b="1" sz="12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9" name="Google Shape;219;p27"/>
          <p:cNvSpPr txBox="1"/>
          <p:nvPr>
            <p:ph idx="5" type="body"/>
          </p:nvPr>
        </p:nvSpPr>
        <p:spPr>
          <a:xfrm>
            <a:off x="6150062" y="1894739"/>
            <a:ext cx="2379959" cy="212146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500"/>
              <a:buNone/>
              <a:defRPr sz="1500">
                <a:latin typeface="Arial"/>
                <a:ea typeface="Arial"/>
                <a:cs typeface="Arial"/>
                <a:sym typeface="Arial"/>
              </a:defRPr>
            </a:lvl1pPr>
            <a:lvl2pPr indent="-228600" lvl="1" marL="914400" algn="l">
              <a:lnSpc>
                <a:spcPct val="90000"/>
              </a:lnSpc>
              <a:spcBef>
                <a:spcPts val="400"/>
              </a:spcBef>
              <a:spcAft>
                <a:spcPts val="0"/>
              </a:spcAft>
              <a:buClr>
                <a:schemeClr val="dk1"/>
              </a:buClr>
              <a:buSzPts val="1400"/>
              <a:buNone/>
              <a:defRPr sz="1400">
                <a:latin typeface="Arial"/>
                <a:ea typeface="Arial"/>
                <a:cs typeface="Arial"/>
                <a:sym typeface="Arial"/>
              </a:defRPr>
            </a:lvl2pPr>
            <a:lvl3pPr indent="-228600" lvl="2" marL="1371600" algn="l">
              <a:lnSpc>
                <a:spcPct val="90000"/>
              </a:lnSpc>
              <a:spcBef>
                <a:spcPts val="400"/>
              </a:spcBef>
              <a:spcAft>
                <a:spcPts val="0"/>
              </a:spcAft>
              <a:buClr>
                <a:schemeClr val="dk1"/>
              </a:buClr>
              <a:buSzPts val="1200"/>
              <a:buNone/>
              <a:defRPr sz="1200">
                <a:latin typeface="Arial"/>
                <a:ea typeface="Arial"/>
                <a:cs typeface="Arial"/>
                <a:sym typeface="Arial"/>
              </a:defRPr>
            </a:lvl3pPr>
            <a:lvl4pPr indent="-228600" lvl="3" marL="1828800" algn="l">
              <a:lnSpc>
                <a:spcPct val="90000"/>
              </a:lnSpc>
              <a:spcBef>
                <a:spcPts val="400"/>
              </a:spcBef>
              <a:spcAft>
                <a:spcPts val="0"/>
              </a:spcAft>
              <a:buClr>
                <a:schemeClr val="dk1"/>
              </a:buClr>
              <a:buSzPts val="1100"/>
              <a:buNone/>
              <a:defRPr sz="1100">
                <a:latin typeface="Arial"/>
                <a:ea typeface="Arial"/>
                <a:cs typeface="Arial"/>
                <a:sym typeface="Arial"/>
              </a:defRPr>
            </a:lvl4pPr>
            <a:lvl5pPr indent="-228600" lvl="4" marL="2286000" algn="l">
              <a:lnSpc>
                <a:spcPct val="90000"/>
              </a:lnSpc>
              <a:spcBef>
                <a:spcPts val="400"/>
              </a:spcBef>
              <a:spcAft>
                <a:spcPts val="0"/>
              </a:spcAft>
              <a:buClr>
                <a:schemeClr val="dk1"/>
              </a:buClr>
              <a:buSzPts val="1100"/>
              <a:buNone/>
              <a:defRPr sz="11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0" name="Google Shape;220;p27"/>
          <p:cNvSpPr txBox="1"/>
          <p:nvPr>
            <p:ph idx="6" type="body"/>
          </p:nvPr>
        </p:nvSpPr>
        <p:spPr>
          <a:xfrm>
            <a:off x="6150062" y="1502853"/>
            <a:ext cx="2379958" cy="391886"/>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1" sz="1800">
                <a:latin typeface="Arial"/>
                <a:ea typeface="Arial"/>
                <a:cs typeface="Arial"/>
                <a:sym typeface="Arial"/>
              </a:defRPr>
            </a:lvl1pPr>
            <a:lvl2pPr indent="-228600" lvl="1" marL="914400" algn="l">
              <a:lnSpc>
                <a:spcPct val="90000"/>
              </a:lnSpc>
              <a:spcBef>
                <a:spcPts val="400"/>
              </a:spcBef>
              <a:spcAft>
                <a:spcPts val="0"/>
              </a:spcAft>
              <a:buClr>
                <a:schemeClr val="dk1"/>
              </a:buClr>
              <a:buSzPts val="1500"/>
              <a:buNone/>
              <a:defRPr b="1" sz="1500">
                <a:latin typeface="Arial"/>
                <a:ea typeface="Arial"/>
                <a:cs typeface="Arial"/>
                <a:sym typeface="Arial"/>
              </a:defRPr>
            </a:lvl2pPr>
            <a:lvl3pPr indent="-228600" lvl="2" marL="1371600" algn="l">
              <a:lnSpc>
                <a:spcPct val="90000"/>
              </a:lnSpc>
              <a:spcBef>
                <a:spcPts val="400"/>
              </a:spcBef>
              <a:spcAft>
                <a:spcPts val="0"/>
              </a:spcAft>
              <a:buClr>
                <a:schemeClr val="dk1"/>
              </a:buClr>
              <a:buSzPts val="1400"/>
              <a:buNone/>
              <a:defRPr b="1" sz="1400">
                <a:latin typeface="Arial"/>
                <a:ea typeface="Arial"/>
                <a:cs typeface="Arial"/>
                <a:sym typeface="Arial"/>
              </a:defRPr>
            </a:lvl3pPr>
            <a:lvl4pPr indent="-228600" lvl="3" marL="1828800" algn="l">
              <a:lnSpc>
                <a:spcPct val="90000"/>
              </a:lnSpc>
              <a:spcBef>
                <a:spcPts val="400"/>
              </a:spcBef>
              <a:spcAft>
                <a:spcPts val="0"/>
              </a:spcAft>
              <a:buClr>
                <a:schemeClr val="dk1"/>
              </a:buClr>
              <a:buSzPts val="1200"/>
              <a:buNone/>
              <a:defRPr b="1" sz="1200">
                <a:latin typeface="Arial"/>
                <a:ea typeface="Arial"/>
                <a:cs typeface="Arial"/>
                <a:sym typeface="Arial"/>
              </a:defRPr>
            </a:lvl4pPr>
            <a:lvl5pPr indent="-228600" lvl="4" marL="2286000" algn="l">
              <a:lnSpc>
                <a:spcPct val="90000"/>
              </a:lnSpc>
              <a:spcBef>
                <a:spcPts val="400"/>
              </a:spcBef>
              <a:spcAft>
                <a:spcPts val="0"/>
              </a:spcAft>
              <a:buClr>
                <a:schemeClr val="dk1"/>
              </a:buClr>
              <a:buSzPts val="1200"/>
              <a:buNone/>
              <a:defRPr b="1" sz="12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1" name="Google Shape;221;p27"/>
          <p:cNvSpPr txBox="1"/>
          <p:nvPr>
            <p:ph idx="12" type="sldNum"/>
          </p:nvPr>
        </p:nvSpPr>
        <p:spPr>
          <a:xfrm>
            <a:off x="7614957" y="4767263"/>
            <a:ext cx="124329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900" u="none" cap="none" strike="noStrike">
                <a:solidFill>
                  <a:schemeClr val="accent2"/>
                </a:solidFill>
                <a:latin typeface="Arial"/>
                <a:ea typeface="Arial"/>
                <a:cs typeface="Arial"/>
                <a:sym typeface="Arial"/>
              </a:defRPr>
            </a:lvl1pPr>
            <a:lvl2pPr indent="0" lvl="1" marL="0" algn="r">
              <a:spcBef>
                <a:spcPts val="0"/>
              </a:spcBef>
              <a:buNone/>
              <a:defRPr b="0" i="0" sz="900" u="none" cap="none" strike="noStrike">
                <a:solidFill>
                  <a:schemeClr val="accent2"/>
                </a:solidFill>
                <a:latin typeface="Arial"/>
                <a:ea typeface="Arial"/>
                <a:cs typeface="Arial"/>
                <a:sym typeface="Arial"/>
              </a:defRPr>
            </a:lvl2pPr>
            <a:lvl3pPr indent="0" lvl="2" marL="0" algn="r">
              <a:spcBef>
                <a:spcPts val="0"/>
              </a:spcBef>
              <a:buNone/>
              <a:defRPr b="0" i="0" sz="900" u="none" cap="none" strike="noStrike">
                <a:solidFill>
                  <a:schemeClr val="accent2"/>
                </a:solidFill>
                <a:latin typeface="Arial"/>
                <a:ea typeface="Arial"/>
                <a:cs typeface="Arial"/>
                <a:sym typeface="Arial"/>
              </a:defRPr>
            </a:lvl3pPr>
            <a:lvl4pPr indent="0" lvl="3" marL="0" algn="r">
              <a:spcBef>
                <a:spcPts val="0"/>
              </a:spcBef>
              <a:buNone/>
              <a:defRPr b="0" i="0" sz="900" u="none" cap="none" strike="noStrike">
                <a:solidFill>
                  <a:schemeClr val="accent2"/>
                </a:solidFill>
                <a:latin typeface="Arial"/>
                <a:ea typeface="Arial"/>
                <a:cs typeface="Arial"/>
                <a:sym typeface="Arial"/>
              </a:defRPr>
            </a:lvl4pPr>
            <a:lvl5pPr indent="0" lvl="4" marL="0" algn="r">
              <a:spcBef>
                <a:spcPts val="0"/>
              </a:spcBef>
              <a:buNone/>
              <a:defRPr b="0" i="0" sz="900" u="none" cap="none" strike="noStrike">
                <a:solidFill>
                  <a:schemeClr val="accent2"/>
                </a:solidFill>
                <a:latin typeface="Arial"/>
                <a:ea typeface="Arial"/>
                <a:cs typeface="Arial"/>
                <a:sym typeface="Arial"/>
              </a:defRPr>
            </a:lvl5pPr>
            <a:lvl6pPr indent="0" lvl="5" marL="0" algn="r">
              <a:spcBef>
                <a:spcPts val="0"/>
              </a:spcBef>
              <a:buNone/>
              <a:defRPr b="0" i="0" sz="900" u="none" cap="none" strike="noStrike">
                <a:solidFill>
                  <a:schemeClr val="accent2"/>
                </a:solidFill>
                <a:latin typeface="Arial"/>
                <a:ea typeface="Arial"/>
                <a:cs typeface="Arial"/>
                <a:sym typeface="Arial"/>
              </a:defRPr>
            </a:lvl6pPr>
            <a:lvl7pPr indent="0" lvl="6" marL="0" algn="r">
              <a:spcBef>
                <a:spcPts val="0"/>
              </a:spcBef>
              <a:buNone/>
              <a:defRPr b="0" i="0" sz="900" u="none" cap="none" strike="noStrike">
                <a:solidFill>
                  <a:schemeClr val="accent2"/>
                </a:solidFill>
                <a:latin typeface="Arial"/>
                <a:ea typeface="Arial"/>
                <a:cs typeface="Arial"/>
                <a:sym typeface="Arial"/>
              </a:defRPr>
            </a:lvl7pPr>
            <a:lvl8pPr indent="0" lvl="7" marL="0" algn="r">
              <a:spcBef>
                <a:spcPts val="0"/>
              </a:spcBef>
              <a:buNone/>
              <a:defRPr b="0" i="0" sz="900" u="none" cap="none" strike="noStrike">
                <a:solidFill>
                  <a:schemeClr val="accent2"/>
                </a:solidFill>
                <a:latin typeface="Arial"/>
                <a:ea typeface="Arial"/>
                <a:cs typeface="Arial"/>
                <a:sym typeface="Arial"/>
              </a:defRPr>
            </a:lvl8pPr>
            <a:lvl9pPr indent="0" lvl="8" marL="0" algn="r">
              <a:spcBef>
                <a:spcPts val="0"/>
              </a:spcBef>
              <a:buNone/>
              <a:defRPr b="0" i="0" sz="900" u="none" cap="none" strike="noStrike">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p:cSld name="End Slide">
    <p:spTree>
      <p:nvGrpSpPr>
        <p:cNvPr id="222" name="Shape 222"/>
        <p:cNvGrpSpPr/>
        <p:nvPr/>
      </p:nvGrpSpPr>
      <p:grpSpPr>
        <a:xfrm>
          <a:off x="0" y="0"/>
          <a:ext cx="0" cy="0"/>
          <a:chOff x="0" y="0"/>
          <a:chExt cx="0" cy="0"/>
        </a:xfrm>
      </p:grpSpPr>
      <p:sp>
        <p:nvSpPr>
          <p:cNvPr id="223" name="Google Shape;223;p28"/>
          <p:cNvSpPr txBox="1"/>
          <p:nvPr>
            <p:ph type="ctrTitle"/>
          </p:nvPr>
        </p:nvSpPr>
        <p:spPr>
          <a:xfrm>
            <a:off x="875621" y="841772"/>
            <a:ext cx="4665209" cy="17907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4500"/>
              <a:buFont typeface="Arial"/>
              <a:buNone/>
              <a:defRPr b="1" sz="4500">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24" name="Google Shape;224;p28"/>
          <p:cNvSpPr txBox="1"/>
          <p:nvPr>
            <p:ph idx="1" type="subTitle"/>
          </p:nvPr>
        </p:nvSpPr>
        <p:spPr>
          <a:xfrm>
            <a:off x="875620" y="2701529"/>
            <a:ext cx="4665208" cy="1685414"/>
          </a:xfrm>
          <a:prstGeom prst="rect">
            <a:avLst/>
          </a:prstGeom>
          <a:noFill/>
          <a:ln>
            <a:noFill/>
          </a:ln>
        </p:spPr>
        <p:txBody>
          <a:bodyPr anchorCtr="0" anchor="t" bIns="34275" lIns="68575" spcFirstLastPara="1" rIns="68575" wrap="square" tIns="34275">
            <a:noAutofit/>
          </a:bodyPr>
          <a:lstStyle>
            <a:lvl1pPr lvl="0" algn="l">
              <a:lnSpc>
                <a:spcPct val="90000"/>
              </a:lnSpc>
              <a:spcBef>
                <a:spcPts val="800"/>
              </a:spcBef>
              <a:spcAft>
                <a:spcPts val="0"/>
              </a:spcAft>
              <a:buClr>
                <a:schemeClr val="dk1"/>
              </a:buClr>
              <a:buSzPts val="2100"/>
              <a:buNone/>
              <a:defRPr sz="2100">
                <a:latin typeface="Arial"/>
                <a:ea typeface="Arial"/>
                <a:cs typeface="Arial"/>
                <a:sym typeface="Aria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225" name="Google Shape;225;p28"/>
          <p:cNvSpPr/>
          <p:nvPr/>
        </p:nvSpPr>
        <p:spPr>
          <a:xfrm>
            <a:off x="6198319" y="0"/>
            <a:ext cx="2945681"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226" name="Google Shape;226;p28"/>
          <p:cNvGrpSpPr/>
          <p:nvPr/>
        </p:nvGrpSpPr>
        <p:grpSpPr>
          <a:xfrm>
            <a:off x="6198320" y="2764454"/>
            <a:ext cx="2945680" cy="2384142"/>
            <a:chOff x="9857014" y="13834"/>
            <a:chExt cx="2334986" cy="1881641"/>
          </a:xfrm>
        </p:grpSpPr>
        <p:sp>
          <p:nvSpPr>
            <p:cNvPr id="227" name="Google Shape;227;p28"/>
            <p:cNvSpPr/>
            <p:nvPr/>
          </p:nvSpPr>
          <p:spPr>
            <a:xfrm rot="-5400000">
              <a:off x="10667433" y="370908"/>
              <a:ext cx="1881641" cy="1167493"/>
            </a:xfrm>
            <a:custGeom>
              <a:rect b="b" l="l" r="r" t="t"/>
              <a:pathLst>
                <a:path extrusionOk="0" h="1167493" w="1881641">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8" name="Google Shape;228;p28"/>
            <p:cNvSpPr/>
            <p:nvPr/>
          </p:nvSpPr>
          <p:spPr>
            <a:xfrm flipH="1" rot="5400000">
              <a:off x="9499940" y="370908"/>
              <a:ext cx="1881641" cy="1167493"/>
            </a:xfrm>
            <a:custGeom>
              <a:rect b="b" l="l" r="r" t="t"/>
              <a:pathLst>
                <a:path extrusionOk="0" h="1167493" w="1881641">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229" name="Google Shape;229;p28"/>
          <p:cNvSpPr/>
          <p:nvPr/>
        </p:nvSpPr>
        <p:spPr>
          <a:xfrm>
            <a:off x="0" y="-1"/>
            <a:ext cx="875620" cy="875620"/>
          </a:xfrm>
          <a:custGeom>
            <a:rect b="b" l="l" r="r" t="t"/>
            <a:pathLst>
              <a:path extrusionOk="0" h="862693" w="862693">
                <a:moveTo>
                  <a:pt x="0" y="0"/>
                </a:moveTo>
                <a:lnTo>
                  <a:pt x="862693" y="0"/>
                </a:lnTo>
                <a:cubicBezTo>
                  <a:pt x="862693" y="476453"/>
                  <a:pt x="476452" y="862693"/>
                  <a:pt x="0" y="862693"/>
                </a:cubicBezTo>
                <a:lnTo>
                  <a:pt x="0" y="0"/>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0" name="Google Shape;230;p28"/>
          <p:cNvSpPr/>
          <p:nvPr/>
        </p:nvSpPr>
        <p:spPr>
          <a:xfrm>
            <a:off x="7671161" y="-1"/>
            <a:ext cx="1472840" cy="2384142"/>
          </a:xfrm>
          <a:custGeom>
            <a:rect b="b" l="l" r="r" t="t"/>
            <a:pathLst>
              <a:path extrusionOk="0" h="3178856" w="1963787">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37" name="Shape 237"/>
        <p:cNvGrpSpPr/>
        <p:nvPr/>
      </p:nvGrpSpPr>
      <p:grpSpPr>
        <a:xfrm>
          <a:off x="0" y="0"/>
          <a:ext cx="0" cy="0"/>
          <a:chOff x="0" y="0"/>
          <a:chExt cx="0" cy="0"/>
        </a:xfrm>
      </p:grpSpPr>
      <p:sp>
        <p:nvSpPr>
          <p:cNvPr descr="Tag=AccentColor&#10;Flavor=Light&#10;Target=Fill" id="238" name="Google Shape;238;p30"/>
          <p:cNvSpPr/>
          <p:nvPr/>
        </p:nvSpPr>
        <p:spPr>
          <a:xfrm>
            <a:off x="-1" y="0"/>
            <a:ext cx="5868063" cy="5143500"/>
          </a:xfrm>
          <a:custGeom>
            <a:rect b="b" l="l" r="r" t="t"/>
            <a:pathLst>
              <a:path extrusionOk="0" h="6858000" w="7534656">
                <a:moveTo>
                  <a:pt x="0" y="0"/>
                </a:moveTo>
                <a:lnTo>
                  <a:pt x="234679" y="0"/>
                </a:lnTo>
                <a:lnTo>
                  <a:pt x="2022952" y="0"/>
                </a:lnTo>
                <a:lnTo>
                  <a:pt x="2238233" y="0"/>
                </a:lnTo>
                <a:lnTo>
                  <a:pt x="3114003" y="0"/>
                </a:lnTo>
                <a:lnTo>
                  <a:pt x="6526057" y="0"/>
                </a:lnTo>
                <a:cubicBezTo>
                  <a:pt x="6424296" y="35571"/>
                  <a:pt x="6325442" y="78255"/>
                  <a:pt x="6223681" y="110269"/>
                </a:cubicBezTo>
                <a:cubicBezTo>
                  <a:pt x="6238219" y="145839"/>
                  <a:pt x="6252756" y="138725"/>
                  <a:pt x="6267294" y="135168"/>
                </a:cubicBezTo>
                <a:cubicBezTo>
                  <a:pt x="6354517" y="120941"/>
                  <a:pt x="6444648" y="110269"/>
                  <a:pt x="6528964" y="71141"/>
                </a:cubicBezTo>
                <a:cubicBezTo>
                  <a:pt x="6549317" y="64027"/>
                  <a:pt x="6572576" y="64027"/>
                  <a:pt x="6581298" y="88927"/>
                </a:cubicBezTo>
                <a:cubicBezTo>
                  <a:pt x="6595836" y="124497"/>
                  <a:pt x="6575484" y="145839"/>
                  <a:pt x="6555131" y="163625"/>
                </a:cubicBezTo>
                <a:cubicBezTo>
                  <a:pt x="6520242" y="195638"/>
                  <a:pt x="6479538" y="188525"/>
                  <a:pt x="6441741" y="192082"/>
                </a:cubicBezTo>
                <a:cubicBezTo>
                  <a:pt x="6337073" y="209867"/>
                  <a:pt x="6287645" y="259665"/>
                  <a:pt x="6264386" y="373491"/>
                </a:cubicBezTo>
                <a:cubicBezTo>
                  <a:pt x="6354517" y="327250"/>
                  <a:pt x="6444648" y="384162"/>
                  <a:pt x="6531872" y="352148"/>
                </a:cubicBezTo>
                <a:cubicBezTo>
                  <a:pt x="6555131" y="345034"/>
                  <a:pt x="6590021" y="355706"/>
                  <a:pt x="6578391" y="394834"/>
                </a:cubicBezTo>
                <a:cubicBezTo>
                  <a:pt x="6566762" y="430405"/>
                  <a:pt x="6528964" y="458860"/>
                  <a:pt x="6595836" y="451747"/>
                </a:cubicBezTo>
                <a:cubicBezTo>
                  <a:pt x="6645263" y="448189"/>
                  <a:pt x="6659800" y="405504"/>
                  <a:pt x="6674337" y="359262"/>
                </a:cubicBezTo>
                <a:cubicBezTo>
                  <a:pt x="6685967" y="334364"/>
                  <a:pt x="6717949" y="320135"/>
                  <a:pt x="6741209" y="334364"/>
                </a:cubicBezTo>
                <a:cubicBezTo>
                  <a:pt x="6770283" y="348592"/>
                  <a:pt x="6761561" y="387720"/>
                  <a:pt x="6761561" y="416176"/>
                </a:cubicBezTo>
                <a:cubicBezTo>
                  <a:pt x="6764469" y="469532"/>
                  <a:pt x="6741209" y="494431"/>
                  <a:pt x="6700505" y="505101"/>
                </a:cubicBezTo>
                <a:cubicBezTo>
                  <a:pt x="6651077" y="519330"/>
                  <a:pt x="6601651" y="537116"/>
                  <a:pt x="6537687" y="558458"/>
                </a:cubicBezTo>
                <a:cubicBezTo>
                  <a:pt x="6607466" y="594028"/>
                  <a:pt x="6659800" y="586915"/>
                  <a:pt x="6712134" y="558458"/>
                </a:cubicBezTo>
                <a:cubicBezTo>
                  <a:pt x="6776098" y="526444"/>
                  <a:pt x="6860414" y="483759"/>
                  <a:pt x="6912748" y="522887"/>
                </a:cubicBezTo>
                <a:cubicBezTo>
                  <a:pt x="6991249" y="579800"/>
                  <a:pt x="7055213" y="544229"/>
                  <a:pt x="7124992" y="533558"/>
                </a:cubicBezTo>
                <a:cubicBezTo>
                  <a:pt x="7270366" y="512216"/>
                  <a:pt x="7180234" y="480203"/>
                  <a:pt x="7325607" y="462417"/>
                </a:cubicBezTo>
                <a:cubicBezTo>
                  <a:pt x="7383756" y="455303"/>
                  <a:pt x="7444813" y="426847"/>
                  <a:pt x="7529129" y="465975"/>
                </a:cubicBezTo>
                <a:cubicBezTo>
                  <a:pt x="7148252" y="672284"/>
                  <a:pt x="6967990" y="658055"/>
                  <a:pt x="6627818" y="910606"/>
                </a:cubicBezTo>
                <a:cubicBezTo>
                  <a:pt x="6642355" y="935506"/>
                  <a:pt x="6656892" y="924835"/>
                  <a:pt x="6671430" y="921277"/>
                </a:cubicBezTo>
                <a:cubicBezTo>
                  <a:pt x="6694689" y="917720"/>
                  <a:pt x="6723764" y="903491"/>
                  <a:pt x="6729579" y="949734"/>
                </a:cubicBezTo>
                <a:cubicBezTo>
                  <a:pt x="6732487" y="985305"/>
                  <a:pt x="6715041" y="1003089"/>
                  <a:pt x="6685967" y="1006647"/>
                </a:cubicBezTo>
                <a:cubicBezTo>
                  <a:pt x="6601651" y="1020875"/>
                  <a:pt x="6526057" y="1070674"/>
                  <a:pt x="6450463" y="1113358"/>
                </a:cubicBezTo>
                <a:cubicBezTo>
                  <a:pt x="6415574" y="1131144"/>
                  <a:pt x="6377777" y="1156043"/>
                  <a:pt x="6392314" y="1220069"/>
                </a:cubicBezTo>
                <a:cubicBezTo>
                  <a:pt x="6421388" y="1237855"/>
                  <a:pt x="6441741" y="1212955"/>
                  <a:pt x="6465001" y="1209399"/>
                </a:cubicBezTo>
                <a:cubicBezTo>
                  <a:pt x="6488260" y="1205842"/>
                  <a:pt x="6543502" y="1220069"/>
                  <a:pt x="6528964" y="1230741"/>
                </a:cubicBezTo>
                <a:cubicBezTo>
                  <a:pt x="6462093" y="1269868"/>
                  <a:pt x="6584206" y="1365909"/>
                  <a:pt x="6502798" y="1365909"/>
                </a:cubicBezTo>
                <a:cubicBezTo>
                  <a:pt x="6369055" y="1365909"/>
                  <a:pt x="6296368" y="1536647"/>
                  <a:pt x="6168440" y="1540204"/>
                </a:cubicBezTo>
                <a:cubicBezTo>
                  <a:pt x="6148088" y="1540204"/>
                  <a:pt x="6139366" y="1572219"/>
                  <a:pt x="6139366" y="1597117"/>
                </a:cubicBezTo>
                <a:cubicBezTo>
                  <a:pt x="6139366" y="1629132"/>
                  <a:pt x="6159717" y="1632688"/>
                  <a:pt x="6180070" y="1636245"/>
                </a:cubicBezTo>
                <a:cubicBezTo>
                  <a:pt x="6212052" y="1639802"/>
                  <a:pt x="6246941" y="1597117"/>
                  <a:pt x="6287645" y="1657587"/>
                </a:cubicBezTo>
                <a:cubicBezTo>
                  <a:pt x="6212052" y="1693158"/>
                  <a:pt x="6133551" y="1728729"/>
                  <a:pt x="6136458" y="1849668"/>
                </a:cubicBezTo>
                <a:cubicBezTo>
                  <a:pt x="6136458" y="1881683"/>
                  <a:pt x="6104476" y="1895910"/>
                  <a:pt x="6081216" y="1903025"/>
                </a:cubicBezTo>
                <a:cubicBezTo>
                  <a:pt x="6040512" y="1917252"/>
                  <a:pt x="6008530" y="1938595"/>
                  <a:pt x="5985270" y="1984836"/>
                </a:cubicBezTo>
                <a:cubicBezTo>
                  <a:pt x="5985270" y="1995507"/>
                  <a:pt x="5985270" y="2002622"/>
                  <a:pt x="5985270" y="2013292"/>
                </a:cubicBezTo>
                <a:cubicBezTo>
                  <a:pt x="5991085" y="2123562"/>
                  <a:pt x="6049234" y="2120004"/>
                  <a:pt x="6113198" y="2102219"/>
                </a:cubicBezTo>
                <a:cubicBezTo>
                  <a:pt x="6188792" y="2080877"/>
                  <a:pt x="6264386" y="2038192"/>
                  <a:pt x="6345795" y="2077320"/>
                </a:cubicBezTo>
                <a:cubicBezTo>
                  <a:pt x="6232404" y="2130676"/>
                  <a:pt x="6107384" y="2134233"/>
                  <a:pt x="6002715" y="2208931"/>
                </a:cubicBezTo>
                <a:cubicBezTo>
                  <a:pt x="6392314" y="2223159"/>
                  <a:pt x="6735394" y="1984836"/>
                  <a:pt x="7113363" y="1892353"/>
                </a:cubicBezTo>
                <a:cubicBezTo>
                  <a:pt x="7101733" y="1952823"/>
                  <a:pt x="7069751" y="1967051"/>
                  <a:pt x="7043584" y="1974165"/>
                </a:cubicBezTo>
                <a:cubicBezTo>
                  <a:pt x="6904026" y="2020407"/>
                  <a:pt x="6781913" y="2112891"/>
                  <a:pt x="6653985" y="2191146"/>
                </a:cubicBezTo>
                <a:cubicBezTo>
                  <a:pt x="6601651" y="2223159"/>
                  <a:pt x="6563854" y="2258731"/>
                  <a:pt x="6543502" y="2326314"/>
                </a:cubicBezTo>
                <a:cubicBezTo>
                  <a:pt x="6526057" y="2390340"/>
                  <a:pt x="6491167" y="2418796"/>
                  <a:pt x="6427203" y="2401012"/>
                </a:cubicBezTo>
                <a:cubicBezTo>
                  <a:pt x="6374869" y="2386784"/>
                  <a:pt x="6319627" y="2393898"/>
                  <a:pt x="6264386" y="2401012"/>
                </a:cubicBezTo>
                <a:cubicBezTo>
                  <a:pt x="6203330" y="2408126"/>
                  <a:pt x="6133551" y="2479267"/>
                  <a:pt x="6148088" y="2518395"/>
                </a:cubicBezTo>
                <a:cubicBezTo>
                  <a:pt x="6177162" y="2582422"/>
                  <a:pt x="6226589" y="2550408"/>
                  <a:pt x="6267294" y="2543294"/>
                </a:cubicBezTo>
                <a:cubicBezTo>
                  <a:pt x="6316720" y="2536181"/>
                  <a:pt x="6406851" y="2518395"/>
                  <a:pt x="6406851" y="2525509"/>
                </a:cubicBezTo>
                <a:cubicBezTo>
                  <a:pt x="6438834" y="2685576"/>
                  <a:pt x="6511520" y="2564636"/>
                  <a:pt x="6563854" y="2564636"/>
                </a:cubicBezTo>
                <a:cubicBezTo>
                  <a:pt x="6613281" y="2564636"/>
                  <a:pt x="6662707" y="2546851"/>
                  <a:pt x="6709227" y="2532623"/>
                </a:cubicBezTo>
                <a:cubicBezTo>
                  <a:pt x="6770283" y="2514837"/>
                  <a:pt x="6825524" y="2546851"/>
                  <a:pt x="6883674" y="2553965"/>
                </a:cubicBezTo>
                <a:cubicBezTo>
                  <a:pt x="6936008" y="2561080"/>
                  <a:pt x="6906934" y="2653563"/>
                  <a:pt x="6938916" y="2692689"/>
                </a:cubicBezTo>
                <a:cubicBezTo>
                  <a:pt x="6944730" y="2703362"/>
                  <a:pt x="6950545" y="2703362"/>
                  <a:pt x="6956360" y="2703362"/>
                </a:cubicBezTo>
                <a:cubicBezTo>
                  <a:pt x="6973805" y="2980812"/>
                  <a:pt x="7279088" y="2913227"/>
                  <a:pt x="7279088" y="2923898"/>
                </a:cubicBezTo>
                <a:cubicBezTo>
                  <a:pt x="7305255" y="2941684"/>
                  <a:pt x="7337237" y="2899000"/>
                  <a:pt x="7369219" y="2941684"/>
                </a:cubicBezTo>
                <a:cubicBezTo>
                  <a:pt x="7232569" y="3137322"/>
                  <a:pt x="7023231" y="3183563"/>
                  <a:pt x="6837155" y="3329402"/>
                </a:cubicBezTo>
                <a:cubicBezTo>
                  <a:pt x="6991249" y="3379202"/>
                  <a:pt x="7081381" y="3208463"/>
                  <a:pt x="7194772" y="3229805"/>
                </a:cubicBezTo>
                <a:cubicBezTo>
                  <a:pt x="7250013" y="3283162"/>
                  <a:pt x="7084288" y="3368530"/>
                  <a:pt x="7244198" y="3393429"/>
                </a:cubicBezTo>
                <a:cubicBezTo>
                  <a:pt x="7174420" y="3439672"/>
                  <a:pt x="7124992" y="3485914"/>
                  <a:pt x="7075566" y="3539269"/>
                </a:cubicBezTo>
                <a:cubicBezTo>
                  <a:pt x="6991249" y="3635309"/>
                  <a:pt x="6973805" y="3699337"/>
                  <a:pt x="7014509" y="3827390"/>
                </a:cubicBezTo>
                <a:cubicBezTo>
                  <a:pt x="7040677" y="3912759"/>
                  <a:pt x="7078473" y="3991015"/>
                  <a:pt x="7043584" y="4090612"/>
                </a:cubicBezTo>
                <a:cubicBezTo>
                  <a:pt x="7020324" y="4158196"/>
                  <a:pt x="7029047" y="4204438"/>
                  <a:pt x="7116270" y="4172424"/>
                </a:cubicBezTo>
                <a:cubicBezTo>
                  <a:pt x="7209309" y="4140411"/>
                  <a:pt x="7244198" y="4200882"/>
                  <a:pt x="7220938" y="4321821"/>
                </a:cubicBezTo>
                <a:cubicBezTo>
                  <a:pt x="7206402" y="4400076"/>
                  <a:pt x="7220938" y="4424975"/>
                  <a:pt x="7284903" y="4414305"/>
                </a:cubicBezTo>
                <a:cubicBezTo>
                  <a:pt x="7354681" y="4403633"/>
                  <a:pt x="7421553" y="4353835"/>
                  <a:pt x="7508777" y="4378734"/>
                </a:cubicBezTo>
                <a:cubicBezTo>
                  <a:pt x="7438998" y="4521016"/>
                  <a:pt x="7290717" y="4478331"/>
                  <a:pt x="7209309" y="4613499"/>
                </a:cubicBezTo>
                <a:cubicBezTo>
                  <a:pt x="7305255" y="4613499"/>
                  <a:pt x="7380849" y="4613499"/>
                  <a:pt x="7450627" y="4585042"/>
                </a:cubicBezTo>
                <a:cubicBezTo>
                  <a:pt x="7479702" y="4574373"/>
                  <a:pt x="7511684" y="4560144"/>
                  <a:pt x="7529129" y="4602828"/>
                </a:cubicBezTo>
                <a:cubicBezTo>
                  <a:pt x="7549482" y="4652628"/>
                  <a:pt x="7508777" y="4670412"/>
                  <a:pt x="7485517" y="4677526"/>
                </a:cubicBezTo>
                <a:cubicBezTo>
                  <a:pt x="7418645" y="4702425"/>
                  <a:pt x="7366312" y="4759339"/>
                  <a:pt x="7308162" y="4805580"/>
                </a:cubicBezTo>
                <a:cubicBezTo>
                  <a:pt x="7183142" y="4905177"/>
                  <a:pt x="7046491" y="4990547"/>
                  <a:pt x="6941823" y="5154171"/>
                </a:cubicBezTo>
                <a:cubicBezTo>
                  <a:pt x="7072659" y="5111487"/>
                  <a:pt x="7171512" y="5011889"/>
                  <a:pt x="7296533" y="4994104"/>
                </a:cubicBezTo>
                <a:cubicBezTo>
                  <a:pt x="7188956" y="5143500"/>
                  <a:pt x="7052306" y="5243097"/>
                  <a:pt x="6924378" y="5353367"/>
                </a:cubicBezTo>
                <a:cubicBezTo>
                  <a:pt x="6886581" y="5385379"/>
                  <a:pt x="6848784" y="5406721"/>
                  <a:pt x="6842970" y="5474306"/>
                </a:cubicBezTo>
                <a:cubicBezTo>
                  <a:pt x="6825524" y="5605917"/>
                  <a:pt x="6779006" y="5712629"/>
                  <a:pt x="6674337" y="5769542"/>
                </a:cubicBezTo>
                <a:cubicBezTo>
                  <a:pt x="6674337" y="5769542"/>
                  <a:pt x="6680152" y="5790884"/>
                  <a:pt x="6683059" y="5801555"/>
                </a:cubicBezTo>
                <a:cubicBezTo>
                  <a:pt x="6747024" y="5805112"/>
                  <a:pt x="6796450" y="5726858"/>
                  <a:pt x="6874952" y="5755314"/>
                </a:cubicBezTo>
                <a:cubicBezTo>
                  <a:pt x="6796450" y="5862025"/>
                  <a:pt x="6732487" y="5954508"/>
                  <a:pt x="6624910" y="6004307"/>
                </a:cubicBezTo>
                <a:cubicBezTo>
                  <a:pt x="6537687" y="6043434"/>
                  <a:pt x="6430111" y="6068335"/>
                  <a:pt x="6366147" y="6196388"/>
                </a:cubicBezTo>
                <a:cubicBezTo>
                  <a:pt x="6438834" y="6221287"/>
                  <a:pt x="6494075" y="6189274"/>
                  <a:pt x="6549317" y="6167932"/>
                </a:cubicBezTo>
                <a:cubicBezTo>
                  <a:pt x="6633633" y="6132361"/>
                  <a:pt x="6717949" y="6093234"/>
                  <a:pt x="6802265" y="6057663"/>
                </a:cubicBezTo>
                <a:cubicBezTo>
                  <a:pt x="6834248" y="6043434"/>
                  <a:pt x="6869137" y="6036320"/>
                  <a:pt x="6889489" y="6100347"/>
                </a:cubicBezTo>
                <a:cubicBezTo>
                  <a:pt x="6781913" y="6114575"/>
                  <a:pt x="6717949" y="6199945"/>
                  <a:pt x="6651077" y="6281757"/>
                </a:cubicBezTo>
                <a:cubicBezTo>
                  <a:pt x="6613281" y="6327999"/>
                  <a:pt x="6581298" y="6388469"/>
                  <a:pt x="6514427" y="6367127"/>
                </a:cubicBezTo>
                <a:cubicBezTo>
                  <a:pt x="6479538" y="6356456"/>
                  <a:pt x="6456278" y="6388469"/>
                  <a:pt x="6459185" y="6431153"/>
                </a:cubicBezTo>
                <a:cubicBezTo>
                  <a:pt x="6473723" y="6580550"/>
                  <a:pt x="6389406" y="6630349"/>
                  <a:pt x="6302183" y="6658805"/>
                </a:cubicBezTo>
                <a:cubicBezTo>
                  <a:pt x="6174255" y="6701489"/>
                  <a:pt x="6060864" y="6786859"/>
                  <a:pt x="5941659" y="6858000"/>
                </a:cubicBezTo>
                <a:lnTo>
                  <a:pt x="3114003" y="6858000"/>
                </a:lnTo>
                <a:lnTo>
                  <a:pt x="2238233" y="6858000"/>
                </a:lnTo>
                <a:lnTo>
                  <a:pt x="2022952" y="6858000"/>
                </a:lnTo>
                <a:lnTo>
                  <a:pt x="234679" y="6858000"/>
                </a:lnTo>
                <a:lnTo>
                  <a:pt x="0" y="685800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entury Gothic"/>
              <a:ea typeface="Century Gothic"/>
              <a:cs typeface="Century Gothic"/>
              <a:sym typeface="Century Gothic"/>
            </a:endParaRPr>
          </a:p>
        </p:txBody>
      </p:sp>
      <p:sp>
        <p:nvSpPr>
          <p:cNvPr id="239" name="Google Shape;239;p30"/>
          <p:cNvSpPr txBox="1"/>
          <p:nvPr>
            <p:ph type="ctrTitle"/>
          </p:nvPr>
        </p:nvSpPr>
        <p:spPr>
          <a:xfrm>
            <a:off x="699516" y="1255014"/>
            <a:ext cx="4197096" cy="2633472"/>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3600"/>
              <a:buFont typeface="Abril Fatface"/>
              <a:buNone/>
              <a:defRPr sz="36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40" name="Google Shape;240;p30"/>
          <p:cNvSpPr txBox="1"/>
          <p:nvPr>
            <p:ph idx="1" type="subTitle"/>
          </p:nvPr>
        </p:nvSpPr>
        <p:spPr>
          <a:xfrm>
            <a:off x="6083046" y="1255910"/>
            <a:ext cx="2551176" cy="2631681"/>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800"/>
              </a:spcBef>
              <a:spcAft>
                <a:spcPts val="0"/>
              </a:spcAft>
              <a:buClr>
                <a:schemeClr val="dk1"/>
              </a:buClr>
              <a:buSzPts val="2100"/>
              <a:buNone/>
              <a:defRPr sz="2100" cap="none"/>
            </a:lvl1pPr>
            <a:lvl2pPr lvl="1" algn="ctr">
              <a:lnSpc>
                <a:spcPct val="100000"/>
              </a:lnSpc>
              <a:spcBef>
                <a:spcPts val="400"/>
              </a:spcBef>
              <a:spcAft>
                <a:spcPts val="0"/>
              </a:spcAft>
              <a:buClr>
                <a:schemeClr val="dk1"/>
              </a:buClr>
              <a:buSzPts val="1500"/>
              <a:buNone/>
              <a:defRPr sz="1500"/>
            </a:lvl2pPr>
            <a:lvl3pPr lvl="2" algn="ctr">
              <a:lnSpc>
                <a:spcPct val="100000"/>
              </a:lnSpc>
              <a:spcBef>
                <a:spcPts val="400"/>
              </a:spcBef>
              <a:spcAft>
                <a:spcPts val="0"/>
              </a:spcAft>
              <a:buClr>
                <a:schemeClr val="dk1"/>
              </a:buClr>
              <a:buSzPts val="1400"/>
              <a:buNone/>
              <a:defRPr sz="1400"/>
            </a:lvl3pPr>
            <a:lvl4pPr lvl="3" algn="ctr">
              <a:lnSpc>
                <a:spcPct val="100000"/>
              </a:lnSpc>
              <a:spcBef>
                <a:spcPts val="400"/>
              </a:spcBef>
              <a:spcAft>
                <a:spcPts val="0"/>
              </a:spcAft>
              <a:buClr>
                <a:schemeClr val="dk1"/>
              </a:buClr>
              <a:buSzPts val="1200"/>
              <a:buNone/>
              <a:defRPr sz="1200"/>
            </a:lvl4pPr>
            <a:lvl5pPr lvl="4" algn="ctr">
              <a:lnSpc>
                <a:spcPct val="10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4 pictures">
  <p:cSld name="Title and Content with 4 pictures">
    <p:spTree>
      <p:nvGrpSpPr>
        <p:cNvPr id="241" name="Shape 241"/>
        <p:cNvGrpSpPr/>
        <p:nvPr/>
      </p:nvGrpSpPr>
      <p:grpSpPr>
        <a:xfrm>
          <a:off x="0" y="0"/>
          <a:ext cx="0" cy="0"/>
          <a:chOff x="0" y="0"/>
          <a:chExt cx="0" cy="0"/>
        </a:xfrm>
      </p:grpSpPr>
      <p:sp>
        <p:nvSpPr>
          <p:cNvPr id="242" name="Google Shape;242;p31"/>
          <p:cNvSpPr/>
          <p:nvPr>
            <p:ph idx="2" type="pic"/>
          </p:nvPr>
        </p:nvSpPr>
        <p:spPr>
          <a:xfrm>
            <a:off x="3545046" y="2852219"/>
            <a:ext cx="3171212" cy="2291282"/>
          </a:xfrm>
          <a:prstGeom prst="rect">
            <a:avLst/>
          </a:prstGeom>
          <a:noFill/>
          <a:ln>
            <a:noFill/>
          </a:ln>
        </p:spPr>
      </p:sp>
      <p:sp>
        <p:nvSpPr>
          <p:cNvPr id="243" name="Google Shape;243;p31"/>
          <p:cNvSpPr/>
          <p:nvPr>
            <p:ph idx="3" type="pic"/>
          </p:nvPr>
        </p:nvSpPr>
        <p:spPr>
          <a:xfrm>
            <a:off x="3544781" y="0"/>
            <a:ext cx="3171476" cy="2770779"/>
          </a:xfrm>
          <a:prstGeom prst="rect">
            <a:avLst/>
          </a:prstGeom>
          <a:noFill/>
          <a:ln>
            <a:noFill/>
          </a:ln>
        </p:spPr>
      </p:sp>
      <p:sp>
        <p:nvSpPr>
          <p:cNvPr id="244" name="Google Shape;244;p31"/>
          <p:cNvSpPr txBox="1"/>
          <p:nvPr>
            <p:ph type="title"/>
          </p:nvPr>
        </p:nvSpPr>
        <p:spPr>
          <a:xfrm>
            <a:off x="628650" y="273844"/>
            <a:ext cx="2400300" cy="1577577"/>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3000"/>
              <a:buFont typeface="Abril Fatface"/>
              <a:buNone/>
              <a:defRPr sz="3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45" name="Google Shape;245;p31"/>
          <p:cNvSpPr txBox="1"/>
          <p:nvPr>
            <p:ph idx="1" type="body"/>
          </p:nvPr>
        </p:nvSpPr>
        <p:spPr>
          <a:xfrm>
            <a:off x="628650" y="1982389"/>
            <a:ext cx="2862072" cy="2646761"/>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Clr>
                <a:schemeClr val="dk1"/>
              </a:buClr>
              <a:buSzPts val="1500"/>
              <a:buNone/>
              <a:defRPr sz="1500"/>
            </a:lvl1pPr>
            <a:lvl2pPr indent="-342900" lvl="1" marL="914400" algn="l">
              <a:lnSpc>
                <a:spcPct val="100000"/>
              </a:lnSpc>
              <a:spcBef>
                <a:spcPts val="400"/>
              </a:spcBef>
              <a:spcAft>
                <a:spcPts val="0"/>
              </a:spcAft>
              <a:buClr>
                <a:schemeClr val="dk1"/>
              </a:buClr>
              <a:buSzPts val="1800"/>
              <a:buChar char="•"/>
              <a:defRPr/>
            </a:lvl2pPr>
            <a:lvl3pPr indent="-323850" lvl="2" marL="1371600" algn="l">
              <a:lnSpc>
                <a:spcPct val="100000"/>
              </a:lnSpc>
              <a:spcBef>
                <a:spcPts val="400"/>
              </a:spcBef>
              <a:spcAft>
                <a:spcPts val="0"/>
              </a:spcAft>
              <a:buClr>
                <a:schemeClr val="dk1"/>
              </a:buClr>
              <a:buSzPts val="15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46" name="Google Shape;246;p31"/>
          <p:cNvSpPr txBox="1"/>
          <p:nvPr>
            <p:ph idx="11" type="ftr"/>
          </p:nvPr>
        </p:nvSpPr>
        <p:spPr>
          <a:xfrm>
            <a:off x="628650" y="4767263"/>
            <a:ext cx="30861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7" name="Google Shape;247;p31"/>
          <p:cNvSpPr/>
          <p:nvPr>
            <p:ph idx="4" type="pic"/>
          </p:nvPr>
        </p:nvSpPr>
        <p:spPr>
          <a:xfrm>
            <a:off x="6811565" y="0"/>
            <a:ext cx="2332061" cy="2770779"/>
          </a:xfrm>
          <a:prstGeom prst="rect">
            <a:avLst/>
          </a:prstGeom>
          <a:noFill/>
          <a:ln>
            <a:noFill/>
          </a:ln>
        </p:spPr>
      </p:sp>
      <p:sp>
        <p:nvSpPr>
          <p:cNvPr id="248" name="Google Shape;248;p31"/>
          <p:cNvSpPr/>
          <p:nvPr>
            <p:ph idx="5" type="pic"/>
          </p:nvPr>
        </p:nvSpPr>
        <p:spPr>
          <a:xfrm>
            <a:off x="6811191" y="2852218"/>
            <a:ext cx="2332061" cy="2291283"/>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gue">
  <p:cSld name="Segue">
    <p:spTree>
      <p:nvGrpSpPr>
        <p:cNvPr id="249" name="Shape 249"/>
        <p:cNvGrpSpPr/>
        <p:nvPr/>
      </p:nvGrpSpPr>
      <p:grpSpPr>
        <a:xfrm>
          <a:off x="0" y="0"/>
          <a:ext cx="0" cy="0"/>
          <a:chOff x="0" y="0"/>
          <a:chExt cx="0" cy="0"/>
        </a:xfrm>
      </p:grpSpPr>
      <p:sp>
        <p:nvSpPr>
          <p:cNvPr descr="Tag=AccentColor&#10;Flavor=Light&#10;Target=Fill" id="250" name="Google Shape;250;p32"/>
          <p:cNvSpPr/>
          <p:nvPr/>
        </p:nvSpPr>
        <p:spPr>
          <a:xfrm>
            <a:off x="285742" y="995288"/>
            <a:ext cx="4559757" cy="3085675"/>
          </a:xfrm>
          <a:custGeom>
            <a:rect b="b" l="l" r="r" t="t"/>
            <a:pathLst>
              <a:path extrusionOk="0" h="5835507" w="7323233">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entury Gothic"/>
              <a:ea typeface="Century Gothic"/>
              <a:cs typeface="Century Gothic"/>
              <a:sym typeface="Century Gothic"/>
            </a:endParaRPr>
          </a:p>
        </p:txBody>
      </p:sp>
      <p:sp>
        <p:nvSpPr>
          <p:cNvPr id="251" name="Google Shape;251;p32"/>
          <p:cNvSpPr txBox="1"/>
          <p:nvPr>
            <p:ph type="title"/>
          </p:nvPr>
        </p:nvSpPr>
        <p:spPr>
          <a:xfrm>
            <a:off x="1326696" y="1681843"/>
            <a:ext cx="2798887" cy="1779814"/>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3000"/>
              <a:buFont typeface="Abril Fatface"/>
              <a:buNone/>
              <a:defRPr sz="3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52" name="Google Shape;252;p3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53" name="Google Shape;253;p3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54" name="Google Shape;254;p3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55" name="Google Shape;255;p32"/>
          <p:cNvSpPr txBox="1"/>
          <p:nvPr>
            <p:ph idx="1" type="body"/>
          </p:nvPr>
        </p:nvSpPr>
        <p:spPr>
          <a:xfrm>
            <a:off x="5051822" y="534591"/>
            <a:ext cx="3463528" cy="4074319"/>
          </a:xfrm>
          <a:prstGeom prst="rect">
            <a:avLst/>
          </a:prstGeom>
          <a:noFill/>
          <a:ln>
            <a:noFill/>
          </a:ln>
        </p:spPr>
        <p:txBody>
          <a:bodyPr anchorCtr="0" anchor="ctr" bIns="34275" lIns="68575" spcFirstLastPara="1" rIns="68575" wrap="square" tIns="34275">
            <a:normAutofit/>
          </a:bodyPr>
          <a:lstStyle>
            <a:lvl1pPr indent="-228600" lvl="0" marL="457200" algn="l">
              <a:lnSpc>
                <a:spcPct val="100000"/>
              </a:lnSpc>
              <a:spcBef>
                <a:spcPts val="800"/>
              </a:spcBef>
              <a:spcAft>
                <a:spcPts val="0"/>
              </a:spcAft>
              <a:buClr>
                <a:schemeClr val="dk1"/>
              </a:buClr>
              <a:buSzPts val="1400"/>
              <a:buNone/>
              <a:defRPr sz="1400"/>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2 pictures">
  <p:cSld name="Title with 2 pictures">
    <p:spTree>
      <p:nvGrpSpPr>
        <p:cNvPr id="256" name="Shape 256"/>
        <p:cNvGrpSpPr/>
        <p:nvPr/>
      </p:nvGrpSpPr>
      <p:grpSpPr>
        <a:xfrm>
          <a:off x="0" y="0"/>
          <a:ext cx="0" cy="0"/>
          <a:chOff x="0" y="0"/>
          <a:chExt cx="0" cy="0"/>
        </a:xfrm>
      </p:grpSpPr>
      <p:sp>
        <p:nvSpPr>
          <p:cNvPr id="257" name="Google Shape;257;p33"/>
          <p:cNvSpPr/>
          <p:nvPr>
            <p:ph idx="2" type="pic"/>
          </p:nvPr>
        </p:nvSpPr>
        <p:spPr>
          <a:xfrm>
            <a:off x="-6865" y="0"/>
            <a:ext cx="4578852" cy="4680590"/>
          </a:xfrm>
          <a:prstGeom prst="rect">
            <a:avLst/>
          </a:prstGeom>
          <a:noFill/>
          <a:ln>
            <a:noFill/>
          </a:ln>
        </p:spPr>
      </p:sp>
      <p:sp>
        <p:nvSpPr>
          <p:cNvPr id="258" name="Google Shape;258;p33"/>
          <p:cNvSpPr/>
          <p:nvPr>
            <p:ph idx="3" type="pic"/>
          </p:nvPr>
        </p:nvSpPr>
        <p:spPr>
          <a:xfrm>
            <a:off x="4766627" y="158599"/>
            <a:ext cx="3706113" cy="2908022"/>
          </a:xfrm>
          <a:prstGeom prst="rect">
            <a:avLst/>
          </a:prstGeom>
          <a:noFill/>
          <a:ln>
            <a:noFill/>
          </a:ln>
        </p:spPr>
      </p:sp>
      <p:sp>
        <p:nvSpPr>
          <p:cNvPr id="259" name="Google Shape;259;p33"/>
          <p:cNvSpPr txBox="1"/>
          <p:nvPr>
            <p:ph type="title"/>
          </p:nvPr>
        </p:nvSpPr>
        <p:spPr>
          <a:xfrm>
            <a:off x="3936492" y="3168396"/>
            <a:ext cx="4581144" cy="1097280"/>
          </a:xfrm>
          <a:prstGeom prst="rect">
            <a:avLst/>
          </a:prstGeom>
          <a:noFill/>
          <a:ln>
            <a:noFill/>
          </a:ln>
        </p:spPr>
        <p:txBody>
          <a:bodyPr anchorCtr="0" anchor="b" bIns="34275" lIns="68575" spcFirstLastPara="1" rIns="68575" wrap="square" tIns="34275">
            <a:normAutofit/>
          </a:bodyPr>
          <a:lstStyle>
            <a:lvl1pPr lvl="0" algn="r">
              <a:lnSpc>
                <a:spcPct val="90000"/>
              </a:lnSpc>
              <a:spcBef>
                <a:spcPts val="0"/>
              </a:spcBef>
              <a:spcAft>
                <a:spcPts val="0"/>
              </a:spcAft>
              <a:buClr>
                <a:schemeClr val="dk1"/>
              </a:buClr>
              <a:buSzPts val="3600"/>
              <a:buFont typeface="Abril Fatface"/>
              <a:buNone/>
              <a:defRPr sz="36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60" name="Google Shape;260;p33"/>
          <p:cNvSpPr txBox="1"/>
          <p:nvPr>
            <p:ph idx="1" type="subTitle"/>
          </p:nvPr>
        </p:nvSpPr>
        <p:spPr>
          <a:xfrm>
            <a:off x="3799332" y="4293108"/>
            <a:ext cx="4718304" cy="486918"/>
          </a:xfrm>
          <a:prstGeom prst="rect">
            <a:avLst/>
          </a:prstGeom>
          <a:noFill/>
          <a:ln>
            <a:noFill/>
          </a:ln>
        </p:spPr>
        <p:txBody>
          <a:bodyPr anchorCtr="0" anchor="t" bIns="34275" lIns="68575" spcFirstLastPara="1" rIns="68575" wrap="square" tIns="34275">
            <a:normAutofit/>
          </a:bodyPr>
          <a:lstStyle>
            <a:lvl1pPr lvl="0" algn="r">
              <a:lnSpc>
                <a:spcPct val="100000"/>
              </a:lnSpc>
              <a:spcBef>
                <a:spcPts val="800"/>
              </a:spcBef>
              <a:spcAft>
                <a:spcPts val="0"/>
              </a:spcAft>
              <a:buClr>
                <a:schemeClr val="dk1"/>
              </a:buClr>
              <a:buSzPts val="1800"/>
              <a:buNone/>
              <a:defRPr sz="1800" cap="none"/>
            </a:lvl1pPr>
            <a:lvl2pPr lvl="1" algn="ctr">
              <a:lnSpc>
                <a:spcPct val="100000"/>
              </a:lnSpc>
              <a:spcBef>
                <a:spcPts val="400"/>
              </a:spcBef>
              <a:spcAft>
                <a:spcPts val="0"/>
              </a:spcAft>
              <a:buClr>
                <a:schemeClr val="dk1"/>
              </a:buClr>
              <a:buSzPts val="1500"/>
              <a:buNone/>
              <a:defRPr sz="1500"/>
            </a:lvl2pPr>
            <a:lvl3pPr lvl="2" algn="ctr">
              <a:lnSpc>
                <a:spcPct val="100000"/>
              </a:lnSpc>
              <a:spcBef>
                <a:spcPts val="400"/>
              </a:spcBef>
              <a:spcAft>
                <a:spcPts val="0"/>
              </a:spcAft>
              <a:buClr>
                <a:schemeClr val="dk1"/>
              </a:buClr>
              <a:buSzPts val="1400"/>
              <a:buNone/>
              <a:defRPr sz="1400"/>
            </a:lvl3pPr>
            <a:lvl4pPr lvl="3" algn="ctr">
              <a:lnSpc>
                <a:spcPct val="100000"/>
              </a:lnSpc>
              <a:spcBef>
                <a:spcPts val="400"/>
              </a:spcBef>
              <a:spcAft>
                <a:spcPts val="0"/>
              </a:spcAft>
              <a:buClr>
                <a:schemeClr val="dk1"/>
              </a:buClr>
              <a:buSzPts val="1200"/>
              <a:buNone/>
              <a:defRPr sz="1200"/>
            </a:lvl4pPr>
            <a:lvl5pPr lvl="4" algn="ctr">
              <a:lnSpc>
                <a:spcPct val="10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1" name="Shape 261"/>
        <p:cNvGrpSpPr/>
        <p:nvPr/>
      </p:nvGrpSpPr>
      <p:grpSpPr>
        <a:xfrm>
          <a:off x="0" y="0"/>
          <a:ext cx="0" cy="0"/>
          <a:chOff x="0" y="0"/>
          <a:chExt cx="0" cy="0"/>
        </a:xfrm>
      </p:grpSpPr>
      <p:sp>
        <p:nvSpPr>
          <p:cNvPr descr="Tag=AccentColor&#10;Flavor=Light&#10;Target=Fill" id="262" name="Google Shape;262;p34"/>
          <p:cNvSpPr/>
          <p:nvPr/>
        </p:nvSpPr>
        <p:spPr>
          <a:xfrm flipH="1">
            <a:off x="1" y="236333"/>
            <a:ext cx="2266157" cy="1076582"/>
          </a:xfrm>
          <a:custGeom>
            <a:rect b="b" l="l" r="r" t="t"/>
            <a:pathLst>
              <a:path extrusionOk="0" h="1435442" w="3021543">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entury Gothic"/>
              <a:ea typeface="Century Gothic"/>
              <a:cs typeface="Century Gothic"/>
              <a:sym typeface="Century Gothic"/>
            </a:endParaRPr>
          </a:p>
        </p:txBody>
      </p:sp>
      <p:sp>
        <p:nvSpPr>
          <p:cNvPr id="263" name="Google Shape;263;p3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3000"/>
              <a:buFont typeface="Abril Fatface"/>
              <a:buNone/>
              <a:defRPr sz="3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64" name="Google Shape;264;p34"/>
          <p:cNvSpPr txBox="1"/>
          <p:nvPr>
            <p:ph idx="1" type="body"/>
          </p:nvPr>
        </p:nvSpPr>
        <p:spPr>
          <a:xfrm>
            <a:off x="628650" y="1508760"/>
            <a:ext cx="7886700" cy="3120390"/>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800"/>
              </a:spcBef>
              <a:spcAft>
                <a:spcPts val="0"/>
              </a:spcAft>
              <a:buClr>
                <a:schemeClr val="dk1"/>
              </a:buClr>
              <a:buSzPts val="1400"/>
              <a:buChar char="•"/>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5" name="Google Shape;265;p3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6" name="Google Shape;266;p3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7" name="Google Shape;267;p3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268" name="Shape 268"/>
        <p:cNvGrpSpPr/>
        <p:nvPr/>
      </p:nvGrpSpPr>
      <p:grpSpPr>
        <a:xfrm>
          <a:off x="0" y="0"/>
          <a:ext cx="0" cy="0"/>
          <a:chOff x="0" y="0"/>
          <a:chExt cx="0" cy="0"/>
        </a:xfrm>
      </p:grpSpPr>
      <p:sp>
        <p:nvSpPr>
          <p:cNvPr descr="Tag=AccentColor&#10;Flavor=Light&#10;Target=Fill" id="269" name="Google Shape;269;p35"/>
          <p:cNvSpPr/>
          <p:nvPr/>
        </p:nvSpPr>
        <p:spPr>
          <a:xfrm flipH="1">
            <a:off x="1477229" y="136197"/>
            <a:ext cx="6189542" cy="4516694"/>
          </a:xfrm>
          <a:custGeom>
            <a:rect b="b" l="l" r="r" t="t"/>
            <a:pathLst>
              <a:path extrusionOk="0" h="5025119" w="6886274">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entury Gothic"/>
              <a:ea typeface="Century Gothic"/>
              <a:cs typeface="Century Gothic"/>
              <a:sym typeface="Century Gothic"/>
            </a:endParaRPr>
          </a:p>
        </p:txBody>
      </p:sp>
      <p:sp>
        <p:nvSpPr>
          <p:cNvPr id="270" name="Google Shape;270;p35"/>
          <p:cNvSpPr txBox="1"/>
          <p:nvPr>
            <p:ph type="title"/>
          </p:nvPr>
        </p:nvSpPr>
        <p:spPr>
          <a:xfrm>
            <a:off x="2496312" y="1501902"/>
            <a:ext cx="4155948" cy="161163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lt1"/>
              </a:buClr>
              <a:buSzPts val="2700"/>
              <a:buFont typeface="Century Gothic"/>
              <a:buNone/>
              <a:defRPr sz="2700">
                <a:solidFill>
                  <a:schemeClr val="lt1"/>
                </a:solidFill>
                <a:latin typeface="Century Gothic"/>
                <a:ea typeface="Century Gothic"/>
                <a:cs typeface="Century Gothic"/>
                <a:sym typeface="Century Gothic"/>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71" name="Google Shape;271;p3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2" name="Google Shape;272;p3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3" name="Google Shape;273;p3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74" name="Google Shape;274;p35"/>
          <p:cNvSpPr txBox="1"/>
          <p:nvPr>
            <p:ph idx="1" type="body"/>
          </p:nvPr>
        </p:nvSpPr>
        <p:spPr>
          <a:xfrm>
            <a:off x="2907792" y="3223260"/>
            <a:ext cx="3326130" cy="89154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800"/>
              </a:spcBef>
              <a:spcAft>
                <a:spcPts val="0"/>
              </a:spcAft>
              <a:buClr>
                <a:schemeClr val="lt1"/>
              </a:buClr>
              <a:buSzPts val="1800"/>
              <a:buNone/>
              <a:defRPr sz="1800">
                <a:solidFill>
                  <a:schemeClr val="lt1"/>
                </a:solidFill>
                <a:latin typeface="Abril Fatface"/>
                <a:ea typeface="Abril Fatface"/>
                <a:cs typeface="Abril Fatface"/>
                <a:sym typeface="Abril Fatface"/>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Team">
    <p:spTree>
      <p:nvGrpSpPr>
        <p:cNvPr id="275" name="Shape 275"/>
        <p:cNvGrpSpPr/>
        <p:nvPr/>
      </p:nvGrpSpPr>
      <p:grpSpPr>
        <a:xfrm>
          <a:off x="0" y="0"/>
          <a:ext cx="0" cy="0"/>
          <a:chOff x="0" y="0"/>
          <a:chExt cx="0" cy="0"/>
        </a:xfrm>
      </p:grpSpPr>
      <p:sp>
        <p:nvSpPr>
          <p:cNvPr id="276" name="Google Shape;276;p36"/>
          <p:cNvSpPr/>
          <p:nvPr>
            <p:ph idx="2" type="pic"/>
          </p:nvPr>
        </p:nvSpPr>
        <p:spPr>
          <a:xfrm>
            <a:off x="246299" y="1653592"/>
            <a:ext cx="1539924" cy="1246645"/>
          </a:xfrm>
          <a:prstGeom prst="rect">
            <a:avLst/>
          </a:prstGeom>
          <a:noFill/>
          <a:ln>
            <a:noFill/>
          </a:ln>
        </p:spPr>
      </p:sp>
      <p:sp>
        <p:nvSpPr>
          <p:cNvPr id="277" name="Google Shape;277;p36"/>
          <p:cNvSpPr/>
          <p:nvPr>
            <p:ph idx="3" type="pic"/>
          </p:nvPr>
        </p:nvSpPr>
        <p:spPr>
          <a:xfrm>
            <a:off x="2024171" y="1658877"/>
            <a:ext cx="1539923" cy="1246645"/>
          </a:xfrm>
          <a:prstGeom prst="rect">
            <a:avLst/>
          </a:prstGeom>
          <a:noFill/>
          <a:ln>
            <a:noFill/>
          </a:ln>
        </p:spPr>
      </p:sp>
      <p:sp>
        <p:nvSpPr>
          <p:cNvPr id="278" name="Google Shape;278;p36"/>
          <p:cNvSpPr/>
          <p:nvPr>
            <p:ph idx="4" type="pic"/>
          </p:nvPr>
        </p:nvSpPr>
        <p:spPr>
          <a:xfrm>
            <a:off x="3802040" y="1604916"/>
            <a:ext cx="1539923" cy="1246645"/>
          </a:xfrm>
          <a:prstGeom prst="rect">
            <a:avLst/>
          </a:prstGeom>
          <a:noFill/>
          <a:ln>
            <a:noFill/>
          </a:ln>
        </p:spPr>
      </p:sp>
      <p:sp>
        <p:nvSpPr>
          <p:cNvPr id="279" name="Google Shape;279;p36"/>
          <p:cNvSpPr/>
          <p:nvPr>
            <p:ph idx="5" type="pic"/>
          </p:nvPr>
        </p:nvSpPr>
        <p:spPr>
          <a:xfrm>
            <a:off x="5579910" y="1632401"/>
            <a:ext cx="1539923" cy="1246646"/>
          </a:xfrm>
          <a:prstGeom prst="rect">
            <a:avLst/>
          </a:prstGeom>
          <a:noFill/>
          <a:ln>
            <a:noFill/>
          </a:ln>
        </p:spPr>
      </p:sp>
      <p:sp>
        <p:nvSpPr>
          <p:cNvPr id="280" name="Google Shape;280;p36"/>
          <p:cNvSpPr/>
          <p:nvPr>
            <p:ph idx="6" type="pic"/>
          </p:nvPr>
        </p:nvSpPr>
        <p:spPr>
          <a:xfrm>
            <a:off x="7357777" y="1604916"/>
            <a:ext cx="1539924" cy="1246645"/>
          </a:xfrm>
          <a:prstGeom prst="rect">
            <a:avLst/>
          </a:prstGeom>
          <a:noFill/>
          <a:ln>
            <a:noFill/>
          </a:ln>
        </p:spPr>
      </p:sp>
      <p:sp>
        <p:nvSpPr>
          <p:cNvPr id="281" name="Google Shape;281;p3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2" name="Google Shape;282;p3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3" name="Google Shape;283;p3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284" name="Google Shape;284;p3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dk1"/>
              </a:buClr>
              <a:buSzPts val="3300"/>
              <a:buFont typeface="Abril Fatface"/>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85" name="Google Shape;285;p36"/>
          <p:cNvSpPr txBox="1"/>
          <p:nvPr>
            <p:ph idx="1" type="body"/>
          </p:nvPr>
        </p:nvSpPr>
        <p:spPr>
          <a:xfrm>
            <a:off x="246888" y="3182111"/>
            <a:ext cx="1543050" cy="548640"/>
          </a:xfrm>
          <a:prstGeom prst="rect">
            <a:avLst/>
          </a:prstGeom>
          <a:noFill/>
          <a:ln>
            <a:noFill/>
          </a:ln>
        </p:spPr>
        <p:txBody>
          <a:bodyPr anchorCtr="0" anchor="ctr" bIns="34275" lIns="68575" spcFirstLastPara="1" rIns="68575" wrap="square" tIns="34275">
            <a:normAutofit/>
          </a:bodyPr>
          <a:lstStyle>
            <a:lvl1pPr indent="-228600" lvl="0" marL="457200" algn="ctr">
              <a:lnSpc>
                <a:spcPct val="100000"/>
              </a:lnSpc>
              <a:spcBef>
                <a:spcPts val="800"/>
              </a:spcBef>
              <a:spcAft>
                <a:spcPts val="0"/>
              </a:spcAft>
              <a:buClr>
                <a:schemeClr val="dk1"/>
              </a:buClr>
              <a:buSzPts val="1500"/>
              <a:buNone/>
              <a:defRPr b="0" sz="1500">
                <a:latin typeface="Abril Fatface"/>
                <a:ea typeface="Abril Fatface"/>
                <a:cs typeface="Abril Fatface"/>
                <a:sym typeface="Abril Fatface"/>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86" name="Google Shape;286;p36"/>
          <p:cNvSpPr txBox="1"/>
          <p:nvPr>
            <p:ph idx="7" type="body"/>
          </p:nvPr>
        </p:nvSpPr>
        <p:spPr>
          <a:xfrm>
            <a:off x="246888" y="3586734"/>
            <a:ext cx="1543050" cy="483394"/>
          </a:xfrm>
          <a:prstGeom prst="rect">
            <a:avLst/>
          </a:prstGeom>
          <a:noFill/>
          <a:ln>
            <a:noFill/>
          </a:ln>
        </p:spPr>
        <p:txBody>
          <a:bodyPr anchorCtr="0" anchor="ctr" bIns="34275" lIns="68575" spcFirstLastPara="1" rIns="68575" wrap="square" tIns="34275">
            <a:normAutofit/>
          </a:bodyPr>
          <a:lstStyle>
            <a:lvl1pPr indent="-228600" lvl="0" marL="457200" algn="ctr">
              <a:lnSpc>
                <a:spcPct val="100000"/>
              </a:lnSpc>
              <a:spcBef>
                <a:spcPts val="800"/>
              </a:spcBef>
              <a:spcAft>
                <a:spcPts val="0"/>
              </a:spcAft>
              <a:buClr>
                <a:schemeClr val="dk1"/>
              </a:buClr>
              <a:buSzPts val="1500"/>
              <a:buNone/>
              <a:defRPr b="0" sz="1500">
                <a:latin typeface="Century Gothic"/>
                <a:ea typeface="Century Gothic"/>
                <a:cs typeface="Century Gothic"/>
                <a:sym typeface="Century Gothic"/>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87" name="Google Shape;287;p36"/>
          <p:cNvSpPr txBox="1"/>
          <p:nvPr>
            <p:ph idx="8" type="body"/>
          </p:nvPr>
        </p:nvSpPr>
        <p:spPr>
          <a:xfrm>
            <a:off x="7357777" y="3182111"/>
            <a:ext cx="1543050" cy="548640"/>
          </a:xfrm>
          <a:prstGeom prst="rect">
            <a:avLst/>
          </a:prstGeom>
          <a:noFill/>
          <a:ln>
            <a:noFill/>
          </a:ln>
        </p:spPr>
        <p:txBody>
          <a:bodyPr anchorCtr="0" anchor="ctr" bIns="34275" lIns="68575" spcFirstLastPara="1" rIns="68575" wrap="square" tIns="34275">
            <a:normAutofit/>
          </a:bodyPr>
          <a:lstStyle>
            <a:lvl1pPr indent="-228600" lvl="0" marL="457200" algn="ctr">
              <a:lnSpc>
                <a:spcPct val="100000"/>
              </a:lnSpc>
              <a:spcBef>
                <a:spcPts val="800"/>
              </a:spcBef>
              <a:spcAft>
                <a:spcPts val="0"/>
              </a:spcAft>
              <a:buClr>
                <a:schemeClr val="dk1"/>
              </a:buClr>
              <a:buSzPts val="1500"/>
              <a:buNone/>
              <a:defRPr b="0" sz="1500">
                <a:latin typeface="Abril Fatface"/>
                <a:ea typeface="Abril Fatface"/>
                <a:cs typeface="Abril Fatface"/>
                <a:sym typeface="Abril Fatface"/>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88" name="Google Shape;288;p36"/>
          <p:cNvSpPr txBox="1"/>
          <p:nvPr>
            <p:ph idx="9" type="body"/>
          </p:nvPr>
        </p:nvSpPr>
        <p:spPr>
          <a:xfrm>
            <a:off x="7357777" y="3586734"/>
            <a:ext cx="1543050" cy="483394"/>
          </a:xfrm>
          <a:prstGeom prst="rect">
            <a:avLst/>
          </a:prstGeom>
          <a:noFill/>
          <a:ln>
            <a:noFill/>
          </a:ln>
        </p:spPr>
        <p:txBody>
          <a:bodyPr anchorCtr="0" anchor="ctr" bIns="34275" lIns="68575" spcFirstLastPara="1" rIns="68575" wrap="square" tIns="34275">
            <a:normAutofit/>
          </a:bodyPr>
          <a:lstStyle>
            <a:lvl1pPr indent="-228600" lvl="0" marL="457200" algn="ctr">
              <a:lnSpc>
                <a:spcPct val="100000"/>
              </a:lnSpc>
              <a:spcBef>
                <a:spcPts val="800"/>
              </a:spcBef>
              <a:spcAft>
                <a:spcPts val="0"/>
              </a:spcAft>
              <a:buClr>
                <a:schemeClr val="dk1"/>
              </a:buClr>
              <a:buSzPts val="1500"/>
              <a:buNone/>
              <a:defRPr b="0" sz="1500">
                <a:latin typeface="Century Gothic"/>
                <a:ea typeface="Century Gothic"/>
                <a:cs typeface="Century Gothic"/>
                <a:sym typeface="Century Gothic"/>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89" name="Google Shape;289;p36"/>
          <p:cNvSpPr txBox="1"/>
          <p:nvPr>
            <p:ph idx="13" type="body"/>
          </p:nvPr>
        </p:nvSpPr>
        <p:spPr>
          <a:xfrm>
            <a:off x="5579910" y="3182111"/>
            <a:ext cx="1543050" cy="548640"/>
          </a:xfrm>
          <a:prstGeom prst="rect">
            <a:avLst/>
          </a:prstGeom>
          <a:noFill/>
          <a:ln>
            <a:noFill/>
          </a:ln>
        </p:spPr>
        <p:txBody>
          <a:bodyPr anchorCtr="0" anchor="ctr" bIns="34275" lIns="68575" spcFirstLastPara="1" rIns="68575" wrap="square" tIns="34275">
            <a:normAutofit/>
          </a:bodyPr>
          <a:lstStyle>
            <a:lvl1pPr indent="-228600" lvl="0" marL="457200" algn="ctr">
              <a:lnSpc>
                <a:spcPct val="100000"/>
              </a:lnSpc>
              <a:spcBef>
                <a:spcPts val="800"/>
              </a:spcBef>
              <a:spcAft>
                <a:spcPts val="0"/>
              </a:spcAft>
              <a:buClr>
                <a:schemeClr val="dk1"/>
              </a:buClr>
              <a:buSzPts val="1500"/>
              <a:buNone/>
              <a:defRPr b="0" sz="1500">
                <a:latin typeface="Abril Fatface"/>
                <a:ea typeface="Abril Fatface"/>
                <a:cs typeface="Abril Fatface"/>
                <a:sym typeface="Abril Fatface"/>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90" name="Google Shape;290;p36"/>
          <p:cNvSpPr txBox="1"/>
          <p:nvPr>
            <p:ph idx="14" type="body"/>
          </p:nvPr>
        </p:nvSpPr>
        <p:spPr>
          <a:xfrm>
            <a:off x="5579910" y="3586734"/>
            <a:ext cx="1543050" cy="483394"/>
          </a:xfrm>
          <a:prstGeom prst="rect">
            <a:avLst/>
          </a:prstGeom>
          <a:noFill/>
          <a:ln>
            <a:noFill/>
          </a:ln>
        </p:spPr>
        <p:txBody>
          <a:bodyPr anchorCtr="0" anchor="ctr" bIns="34275" lIns="68575" spcFirstLastPara="1" rIns="68575" wrap="square" tIns="34275">
            <a:normAutofit/>
          </a:bodyPr>
          <a:lstStyle>
            <a:lvl1pPr indent="-228600" lvl="0" marL="457200" algn="ctr">
              <a:lnSpc>
                <a:spcPct val="100000"/>
              </a:lnSpc>
              <a:spcBef>
                <a:spcPts val="800"/>
              </a:spcBef>
              <a:spcAft>
                <a:spcPts val="0"/>
              </a:spcAft>
              <a:buClr>
                <a:schemeClr val="dk1"/>
              </a:buClr>
              <a:buSzPts val="1500"/>
              <a:buNone/>
              <a:defRPr b="0" sz="1500">
                <a:latin typeface="Century Gothic"/>
                <a:ea typeface="Century Gothic"/>
                <a:cs typeface="Century Gothic"/>
                <a:sym typeface="Century Gothic"/>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91" name="Google Shape;291;p36"/>
          <p:cNvSpPr txBox="1"/>
          <p:nvPr>
            <p:ph idx="15" type="body"/>
          </p:nvPr>
        </p:nvSpPr>
        <p:spPr>
          <a:xfrm>
            <a:off x="3798914" y="3182111"/>
            <a:ext cx="1543050" cy="548640"/>
          </a:xfrm>
          <a:prstGeom prst="rect">
            <a:avLst/>
          </a:prstGeom>
          <a:noFill/>
          <a:ln>
            <a:noFill/>
          </a:ln>
        </p:spPr>
        <p:txBody>
          <a:bodyPr anchorCtr="0" anchor="ctr" bIns="34275" lIns="68575" spcFirstLastPara="1" rIns="68575" wrap="square" tIns="34275">
            <a:normAutofit/>
          </a:bodyPr>
          <a:lstStyle>
            <a:lvl1pPr indent="-228600" lvl="0" marL="457200" algn="ctr">
              <a:lnSpc>
                <a:spcPct val="100000"/>
              </a:lnSpc>
              <a:spcBef>
                <a:spcPts val="800"/>
              </a:spcBef>
              <a:spcAft>
                <a:spcPts val="0"/>
              </a:spcAft>
              <a:buClr>
                <a:schemeClr val="dk1"/>
              </a:buClr>
              <a:buSzPts val="1500"/>
              <a:buNone/>
              <a:defRPr b="0" sz="1500">
                <a:latin typeface="Abril Fatface"/>
                <a:ea typeface="Abril Fatface"/>
                <a:cs typeface="Abril Fatface"/>
                <a:sym typeface="Abril Fatface"/>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92" name="Google Shape;292;p36"/>
          <p:cNvSpPr txBox="1"/>
          <p:nvPr>
            <p:ph idx="16" type="body"/>
          </p:nvPr>
        </p:nvSpPr>
        <p:spPr>
          <a:xfrm>
            <a:off x="3798914" y="3586734"/>
            <a:ext cx="1543050" cy="483394"/>
          </a:xfrm>
          <a:prstGeom prst="rect">
            <a:avLst/>
          </a:prstGeom>
          <a:noFill/>
          <a:ln>
            <a:noFill/>
          </a:ln>
        </p:spPr>
        <p:txBody>
          <a:bodyPr anchorCtr="0" anchor="ctr" bIns="34275" lIns="68575" spcFirstLastPara="1" rIns="68575" wrap="square" tIns="34275">
            <a:normAutofit/>
          </a:bodyPr>
          <a:lstStyle>
            <a:lvl1pPr indent="-228600" lvl="0" marL="457200" algn="ctr">
              <a:lnSpc>
                <a:spcPct val="100000"/>
              </a:lnSpc>
              <a:spcBef>
                <a:spcPts val="800"/>
              </a:spcBef>
              <a:spcAft>
                <a:spcPts val="0"/>
              </a:spcAft>
              <a:buClr>
                <a:schemeClr val="dk1"/>
              </a:buClr>
              <a:buSzPts val="1500"/>
              <a:buNone/>
              <a:defRPr b="0" sz="1500">
                <a:latin typeface="Century Gothic"/>
                <a:ea typeface="Century Gothic"/>
                <a:cs typeface="Century Gothic"/>
                <a:sym typeface="Century Gothic"/>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93" name="Google Shape;293;p36"/>
          <p:cNvSpPr txBox="1"/>
          <p:nvPr>
            <p:ph idx="17" type="body"/>
          </p:nvPr>
        </p:nvSpPr>
        <p:spPr>
          <a:xfrm>
            <a:off x="2027885" y="3182111"/>
            <a:ext cx="1543050" cy="548640"/>
          </a:xfrm>
          <a:prstGeom prst="rect">
            <a:avLst/>
          </a:prstGeom>
          <a:noFill/>
          <a:ln>
            <a:noFill/>
          </a:ln>
        </p:spPr>
        <p:txBody>
          <a:bodyPr anchorCtr="0" anchor="ctr" bIns="34275" lIns="68575" spcFirstLastPara="1" rIns="68575" wrap="square" tIns="34275">
            <a:normAutofit/>
          </a:bodyPr>
          <a:lstStyle>
            <a:lvl1pPr indent="-228600" lvl="0" marL="457200" algn="ctr">
              <a:lnSpc>
                <a:spcPct val="100000"/>
              </a:lnSpc>
              <a:spcBef>
                <a:spcPts val="800"/>
              </a:spcBef>
              <a:spcAft>
                <a:spcPts val="0"/>
              </a:spcAft>
              <a:buClr>
                <a:schemeClr val="dk1"/>
              </a:buClr>
              <a:buSzPts val="1500"/>
              <a:buNone/>
              <a:defRPr b="0" sz="1500">
                <a:latin typeface="Abril Fatface"/>
                <a:ea typeface="Abril Fatface"/>
                <a:cs typeface="Abril Fatface"/>
                <a:sym typeface="Abril Fatface"/>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94" name="Google Shape;294;p36"/>
          <p:cNvSpPr txBox="1"/>
          <p:nvPr>
            <p:ph idx="18" type="body"/>
          </p:nvPr>
        </p:nvSpPr>
        <p:spPr>
          <a:xfrm>
            <a:off x="2027885" y="3586734"/>
            <a:ext cx="1543050" cy="483394"/>
          </a:xfrm>
          <a:prstGeom prst="rect">
            <a:avLst/>
          </a:prstGeom>
          <a:noFill/>
          <a:ln>
            <a:noFill/>
          </a:ln>
        </p:spPr>
        <p:txBody>
          <a:bodyPr anchorCtr="0" anchor="ctr" bIns="34275" lIns="68575" spcFirstLastPara="1" rIns="68575" wrap="square" tIns="34275">
            <a:normAutofit/>
          </a:bodyPr>
          <a:lstStyle>
            <a:lvl1pPr indent="-228600" lvl="0" marL="457200" algn="ctr">
              <a:lnSpc>
                <a:spcPct val="100000"/>
              </a:lnSpc>
              <a:spcBef>
                <a:spcPts val="800"/>
              </a:spcBef>
              <a:spcAft>
                <a:spcPts val="0"/>
              </a:spcAft>
              <a:buClr>
                <a:schemeClr val="dk1"/>
              </a:buClr>
              <a:buSzPts val="1500"/>
              <a:buNone/>
              <a:defRPr b="0" sz="1500">
                <a:latin typeface="Century Gothic"/>
                <a:ea typeface="Century Gothic"/>
                <a:cs typeface="Century Gothic"/>
                <a:sym typeface="Century Gothic"/>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5" name="Shape 295"/>
        <p:cNvGrpSpPr/>
        <p:nvPr/>
      </p:nvGrpSpPr>
      <p:grpSpPr>
        <a:xfrm>
          <a:off x="0" y="0"/>
          <a:ext cx="0" cy="0"/>
          <a:chOff x="0" y="0"/>
          <a:chExt cx="0" cy="0"/>
        </a:xfrm>
      </p:grpSpPr>
      <p:sp>
        <p:nvSpPr>
          <p:cNvPr descr="Tag=AccentColor&#10;Flavor=Light&#10;Target=Fill" id="296" name="Google Shape;296;p37"/>
          <p:cNvSpPr/>
          <p:nvPr/>
        </p:nvSpPr>
        <p:spPr>
          <a:xfrm flipH="1">
            <a:off x="1" y="236333"/>
            <a:ext cx="2266157" cy="1076582"/>
          </a:xfrm>
          <a:custGeom>
            <a:rect b="b" l="l" r="r" t="t"/>
            <a:pathLst>
              <a:path extrusionOk="0" h="1435442" w="3021543">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entury Gothic"/>
              <a:ea typeface="Century Gothic"/>
              <a:cs typeface="Century Gothic"/>
              <a:sym typeface="Century Gothic"/>
            </a:endParaRPr>
          </a:p>
        </p:txBody>
      </p:sp>
      <p:sp>
        <p:nvSpPr>
          <p:cNvPr id="297" name="Google Shape;297;p3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3000"/>
              <a:buFont typeface="Abril Fatface"/>
              <a:buNone/>
              <a:defRPr sz="3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98" name="Google Shape;298;p37"/>
          <p:cNvSpPr txBox="1"/>
          <p:nvPr>
            <p:ph idx="1" type="body"/>
          </p:nvPr>
        </p:nvSpPr>
        <p:spPr>
          <a:xfrm>
            <a:off x="628650" y="1508760"/>
            <a:ext cx="3703320" cy="3120390"/>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800"/>
              </a:spcBef>
              <a:spcAft>
                <a:spcPts val="0"/>
              </a:spcAft>
              <a:buClr>
                <a:schemeClr val="dk1"/>
              </a:buClr>
              <a:buSzPts val="1400"/>
              <a:buChar char="•"/>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99" name="Google Shape;299;p37"/>
          <p:cNvSpPr txBox="1"/>
          <p:nvPr>
            <p:ph idx="2" type="body"/>
          </p:nvPr>
        </p:nvSpPr>
        <p:spPr>
          <a:xfrm>
            <a:off x="4814316" y="1508760"/>
            <a:ext cx="3703320" cy="3120390"/>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800"/>
              </a:spcBef>
              <a:spcAft>
                <a:spcPts val="0"/>
              </a:spcAft>
              <a:buClr>
                <a:schemeClr val="dk1"/>
              </a:buClr>
              <a:buSzPts val="1400"/>
              <a:buChar char="•"/>
              <a:defRPr/>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00" name="Google Shape;300;p3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01" name="Google Shape;301;p3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02" name="Google Shape;302;p3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3" name="Shape 303"/>
        <p:cNvGrpSpPr/>
        <p:nvPr/>
      </p:nvGrpSpPr>
      <p:grpSpPr>
        <a:xfrm>
          <a:off x="0" y="0"/>
          <a:ext cx="0" cy="0"/>
          <a:chOff x="0" y="0"/>
          <a:chExt cx="0" cy="0"/>
        </a:xfrm>
      </p:grpSpPr>
      <p:sp>
        <p:nvSpPr>
          <p:cNvPr descr="Tag=AccentColor&#10;Flavor=Light&#10;Target=Fill" id="304" name="Google Shape;304;p38"/>
          <p:cNvSpPr/>
          <p:nvPr/>
        </p:nvSpPr>
        <p:spPr>
          <a:xfrm flipH="1">
            <a:off x="1" y="236333"/>
            <a:ext cx="2266157" cy="1076582"/>
          </a:xfrm>
          <a:custGeom>
            <a:rect b="b" l="l" r="r" t="t"/>
            <a:pathLst>
              <a:path extrusionOk="0" h="1435442" w="3021543">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entury Gothic"/>
              <a:ea typeface="Century Gothic"/>
              <a:cs typeface="Century Gothic"/>
              <a:sym typeface="Century Gothic"/>
            </a:endParaRPr>
          </a:p>
        </p:txBody>
      </p:sp>
      <p:sp>
        <p:nvSpPr>
          <p:cNvPr id="305" name="Google Shape;305;p38"/>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3000"/>
              <a:buFont typeface="Abril Fatface"/>
              <a:buNone/>
              <a:defRPr sz="3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06" name="Google Shape;306;p38"/>
          <p:cNvSpPr txBox="1"/>
          <p:nvPr>
            <p:ph idx="1" type="body"/>
          </p:nvPr>
        </p:nvSpPr>
        <p:spPr>
          <a:xfrm>
            <a:off x="629841" y="1508760"/>
            <a:ext cx="3703320" cy="713232"/>
          </a:xfrm>
          <a:prstGeom prst="rect">
            <a:avLst/>
          </a:prstGeom>
          <a:noFill/>
          <a:ln>
            <a:noFill/>
          </a:ln>
        </p:spPr>
        <p:txBody>
          <a:bodyPr anchorCtr="0" anchor="b" bIns="34275" lIns="68575" spcFirstLastPara="1" rIns="68575" wrap="square" tIns="34275">
            <a:normAutofit/>
          </a:bodyPr>
          <a:lstStyle>
            <a:lvl1pPr indent="-228600" lvl="0" marL="457200" algn="l">
              <a:lnSpc>
                <a:spcPct val="100000"/>
              </a:lnSpc>
              <a:spcBef>
                <a:spcPts val="800"/>
              </a:spcBef>
              <a:spcAft>
                <a:spcPts val="0"/>
              </a:spcAft>
              <a:buClr>
                <a:schemeClr val="dk1"/>
              </a:buClr>
              <a:buSzPts val="2100"/>
              <a:buNone/>
              <a:defRPr b="1" sz="2100"/>
            </a:lvl1pPr>
            <a:lvl2pPr indent="-228600" lvl="1" marL="914400" algn="l">
              <a:lnSpc>
                <a:spcPct val="100000"/>
              </a:lnSpc>
              <a:spcBef>
                <a:spcPts val="400"/>
              </a:spcBef>
              <a:spcAft>
                <a:spcPts val="0"/>
              </a:spcAft>
              <a:buClr>
                <a:schemeClr val="dk1"/>
              </a:buClr>
              <a:buSzPts val="1500"/>
              <a:buNone/>
              <a:defRPr b="1" sz="1500"/>
            </a:lvl2pPr>
            <a:lvl3pPr indent="-228600" lvl="2" marL="1371600" algn="l">
              <a:lnSpc>
                <a:spcPct val="100000"/>
              </a:lnSpc>
              <a:spcBef>
                <a:spcPts val="400"/>
              </a:spcBef>
              <a:spcAft>
                <a:spcPts val="0"/>
              </a:spcAft>
              <a:buClr>
                <a:schemeClr val="dk1"/>
              </a:buClr>
              <a:buSzPts val="1400"/>
              <a:buNone/>
              <a:defRPr b="1" sz="1400"/>
            </a:lvl3pPr>
            <a:lvl4pPr indent="-228600" lvl="3" marL="1828800" algn="l">
              <a:lnSpc>
                <a:spcPct val="100000"/>
              </a:lnSpc>
              <a:spcBef>
                <a:spcPts val="400"/>
              </a:spcBef>
              <a:spcAft>
                <a:spcPts val="0"/>
              </a:spcAft>
              <a:buClr>
                <a:schemeClr val="dk1"/>
              </a:buClr>
              <a:buSzPts val="1200"/>
              <a:buNone/>
              <a:defRPr b="1" sz="1200"/>
            </a:lvl4pPr>
            <a:lvl5pPr indent="-228600" lvl="4" marL="2286000" algn="l">
              <a:lnSpc>
                <a:spcPct val="10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07" name="Google Shape;307;p38"/>
          <p:cNvSpPr txBox="1"/>
          <p:nvPr>
            <p:ph idx="2" type="body"/>
          </p:nvPr>
        </p:nvSpPr>
        <p:spPr>
          <a:xfrm>
            <a:off x="629841" y="2345436"/>
            <a:ext cx="3703320" cy="2297430"/>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800"/>
              </a:spcBef>
              <a:spcAft>
                <a:spcPts val="0"/>
              </a:spcAft>
              <a:buClr>
                <a:schemeClr val="dk1"/>
              </a:buClr>
              <a:buSzPts val="1400"/>
              <a:buChar char="•"/>
              <a:defRPr sz="1400"/>
            </a:lvl1pPr>
            <a:lvl2pPr indent="-317500" lvl="1" marL="914400" algn="l">
              <a:lnSpc>
                <a:spcPct val="100000"/>
              </a:lnSpc>
              <a:spcBef>
                <a:spcPts val="400"/>
              </a:spcBef>
              <a:spcAft>
                <a:spcPts val="0"/>
              </a:spcAft>
              <a:buClr>
                <a:schemeClr val="dk1"/>
              </a:buClr>
              <a:buSzPts val="1400"/>
              <a:buChar char="•"/>
              <a:defRPr sz="1400"/>
            </a:lvl2pPr>
            <a:lvl3pPr indent="-317500" lvl="2" marL="1371600" algn="l">
              <a:lnSpc>
                <a:spcPct val="100000"/>
              </a:lnSpc>
              <a:spcBef>
                <a:spcPts val="400"/>
              </a:spcBef>
              <a:spcAft>
                <a:spcPts val="0"/>
              </a:spcAft>
              <a:buClr>
                <a:schemeClr val="dk1"/>
              </a:buClr>
              <a:buSzPts val="1400"/>
              <a:buChar char="•"/>
              <a:defRPr sz="1400"/>
            </a:lvl3pPr>
            <a:lvl4pPr indent="-317500" lvl="3" marL="1828800" algn="l">
              <a:lnSpc>
                <a:spcPct val="100000"/>
              </a:lnSpc>
              <a:spcBef>
                <a:spcPts val="400"/>
              </a:spcBef>
              <a:spcAft>
                <a:spcPts val="0"/>
              </a:spcAft>
              <a:buClr>
                <a:schemeClr val="dk1"/>
              </a:buClr>
              <a:buSzPts val="1400"/>
              <a:buChar char="•"/>
              <a:defRPr sz="1400"/>
            </a:lvl4pPr>
            <a:lvl5pPr indent="-317500" lvl="4" marL="2286000" algn="l">
              <a:lnSpc>
                <a:spcPct val="100000"/>
              </a:lnSpc>
              <a:spcBef>
                <a:spcPts val="400"/>
              </a:spcBef>
              <a:spcAft>
                <a:spcPts val="0"/>
              </a:spcAft>
              <a:buClr>
                <a:schemeClr val="dk1"/>
              </a:buClr>
              <a:buSzPts val="1400"/>
              <a:buChar char="•"/>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08" name="Google Shape;308;p38"/>
          <p:cNvSpPr txBox="1"/>
          <p:nvPr>
            <p:ph idx="3" type="body"/>
          </p:nvPr>
        </p:nvSpPr>
        <p:spPr>
          <a:xfrm>
            <a:off x="4814316" y="1508760"/>
            <a:ext cx="3703320" cy="713232"/>
          </a:xfrm>
          <a:prstGeom prst="rect">
            <a:avLst/>
          </a:prstGeom>
          <a:noFill/>
          <a:ln>
            <a:noFill/>
          </a:ln>
        </p:spPr>
        <p:txBody>
          <a:bodyPr anchorCtr="0" anchor="b" bIns="34275" lIns="68575" spcFirstLastPara="1" rIns="68575" wrap="square" tIns="34275">
            <a:normAutofit/>
          </a:bodyPr>
          <a:lstStyle>
            <a:lvl1pPr indent="-228600" lvl="0" marL="457200" algn="l">
              <a:lnSpc>
                <a:spcPct val="100000"/>
              </a:lnSpc>
              <a:spcBef>
                <a:spcPts val="800"/>
              </a:spcBef>
              <a:spcAft>
                <a:spcPts val="0"/>
              </a:spcAft>
              <a:buClr>
                <a:schemeClr val="dk1"/>
              </a:buClr>
              <a:buSzPts val="2100"/>
              <a:buNone/>
              <a:defRPr b="1" sz="2100"/>
            </a:lvl1pPr>
            <a:lvl2pPr indent="-228600" lvl="1" marL="914400" algn="l">
              <a:lnSpc>
                <a:spcPct val="100000"/>
              </a:lnSpc>
              <a:spcBef>
                <a:spcPts val="400"/>
              </a:spcBef>
              <a:spcAft>
                <a:spcPts val="0"/>
              </a:spcAft>
              <a:buClr>
                <a:schemeClr val="dk1"/>
              </a:buClr>
              <a:buSzPts val="1500"/>
              <a:buNone/>
              <a:defRPr b="1" sz="1500"/>
            </a:lvl2pPr>
            <a:lvl3pPr indent="-228600" lvl="2" marL="1371600" algn="l">
              <a:lnSpc>
                <a:spcPct val="100000"/>
              </a:lnSpc>
              <a:spcBef>
                <a:spcPts val="400"/>
              </a:spcBef>
              <a:spcAft>
                <a:spcPts val="0"/>
              </a:spcAft>
              <a:buClr>
                <a:schemeClr val="dk1"/>
              </a:buClr>
              <a:buSzPts val="1400"/>
              <a:buNone/>
              <a:defRPr b="1" sz="1400"/>
            </a:lvl3pPr>
            <a:lvl4pPr indent="-228600" lvl="3" marL="1828800" algn="l">
              <a:lnSpc>
                <a:spcPct val="100000"/>
              </a:lnSpc>
              <a:spcBef>
                <a:spcPts val="400"/>
              </a:spcBef>
              <a:spcAft>
                <a:spcPts val="0"/>
              </a:spcAft>
              <a:buClr>
                <a:schemeClr val="dk1"/>
              </a:buClr>
              <a:buSzPts val="1200"/>
              <a:buNone/>
              <a:defRPr b="1" sz="1200"/>
            </a:lvl4pPr>
            <a:lvl5pPr indent="-228600" lvl="4" marL="2286000" algn="l">
              <a:lnSpc>
                <a:spcPct val="10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09" name="Google Shape;309;p38"/>
          <p:cNvSpPr txBox="1"/>
          <p:nvPr>
            <p:ph idx="4" type="body"/>
          </p:nvPr>
        </p:nvSpPr>
        <p:spPr>
          <a:xfrm>
            <a:off x="4814316" y="2345436"/>
            <a:ext cx="3703320" cy="2297430"/>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800"/>
              </a:spcBef>
              <a:spcAft>
                <a:spcPts val="0"/>
              </a:spcAft>
              <a:buClr>
                <a:schemeClr val="dk1"/>
              </a:buClr>
              <a:buSzPts val="1400"/>
              <a:buChar char="•"/>
              <a:defRPr sz="1400"/>
            </a:lvl1pPr>
            <a:lvl2pPr indent="-317500" lvl="1" marL="914400" algn="l">
              <a:lnSpc>
                <a:spcPct val="100000"/>
              </a:lnSpc>
              <a:spcBef>
                <a:spcPts val="400"/>
              </a:spcBef>
              <a:spcAft>
                <a:spcPts val="0"/>
              </a:spcAft>
              <a:buClr>
                <a:schemeClr val="dk1"/>
              </a:buClr>
              <a:buSzPts val="1400"/>
              <a:buChar char="•"/>
              <a:defRPr sz="1400"/>
            </a:lvl2pPr>
            <a:lvl3pPr indent="-317500" lvl="2" marL="1371600" algn="l">
              <a:lnSpc>
                <a:spcPct val="100000"/>
              </a:lnSpc>
              <a:spcBef>
                <a:spcPts val="400"/>
              </a:spcBef>
              <a:spcAft>
                <a:spcPts val="0"/>
              </a:spcAft>
              <a:buClr>
                <a:schemeClr val="dk1"/>
              </a:buClr>
              <a:buSzPts val="1400"/>
              <a:buChar char="•"/>
              <a:defRPr sz="1400"/>
            </a:lvl3pPr>
            <a:lvl4pPr indent="-317500" lvl="3" marL="1828800" algn="l">
              <a:lnSpc>
                <a:spcPct val="100000"/>
              </a:lnSpc>
              <a:spcBef>
                <a:spcPts val="400"/>
              </a:spcBef>
              <a:spcAft>
                <a:spcPts val="0"/>
              </a:spcAft>
              <a:buClr>
                <a:schemeClr val="dk1"/>
              </a:buClr>
              <a:buSzPts val="1400"/>
              <a:buChar char="•"/>
              <a:defRPr sz="1400"/>
            </a:lvl4pPr>
            <a:lvl5pPr indent="-317500" lvl="4" marL="2286000" algn="l">
              <a:lnSpc>
                <a:spcPct val="100000"/>
              </a:lnSpc>
              <a:spcBef>
                <a:spcPts val="400"/>
              </a:spcBef>
              <a:spcAft>
                <a:spcPts val="0"/>
              </a:spcAft>
              <a:buClr>
                <a:schemeClr val="dk1"/>
              </a:buClr>
              <a:buSzPts val="1400"/>
              <a:buChar char="•"/>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10" name="Google Shape;310;p3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11" name="Google Shape;311;p3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12" name="Google Shape;312;p3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3 column">
  <p:cSld name="Comparison 3 column">
    <p:spTree>
      <p:nvGrpSpPr>
        <p:cNvPr id="313" name="Shape 313"/>
        <p:cNvGrpSpPr/>
        <p:nvPr/>
      </p:nvGrpSpPr>
      <p:grpSpPr>
        <a:xfrm>
          <a:off x="0" y="0"/>
          <a:ext cx="0" cy="0"/>
          <a:chOff x="0" y="0"/>
          <a:chExt cx="0" cy="0"/>
        </a:xfrm>
      </p:grpSpPr>
      <p:sp>
        <p:nvSpPr>
          <p:cNvPr descr="Tag=AccentColor&#10;Flavor=Light&#10;Target=Fill" id="314" name="Google Shape;314;p39"/>
          <p:cNvSpPr/>
          <p:nvPr/>
        </p:nvSpPr>
        <p:spPr>
          <a:xfrm flipH="1">
            <a:off x="1" y="236333"/>
            <a:ext cx="2266157" cy="1076582"/>
          </a:xfrm>
          <a:custGeom>
            <a:rect b="b" l="l" r="r" t="t"/>
            <a:pathLst>
              <a:path extrusionOk="0" h="1435442" w="3021543">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entury Gothic"/>
              <a:ea typeface="Century Gothic"/>
              <a:cs typeface="Century Gothic"/>
              <a:sym typeface="Century Gothic"/>
            </a:endParaRPr>
          </a:p>
        </p:txBody>
      </p:sp>
      <p:sp>
        <p:nvSpPr>
          <p:cNvPr id="315" name="Google Shape;315;p39"/>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3000"/>
              <a:buFont typeface="Abril Fatface"/>
              <a:buNone/>
              <a:defRPr sz="3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6" name="Google Shape;316;p39"/>
          <p:cNvSpPr txBox="1"/>
          <p:nvPr>
            <p:ph idx="1" type="body"/>
          </p:nvPr>
        </p:nvSpPr>
        <p:spPr>
          <a:xfrm>
            <a:off x="629841" y="1508760"/>
            <a:ext cx="2331720" cy="713232"/>
          </a:xfrm>
          <a:prstGeom prst="rect">
            <a:avLst/>
          </a:prstGeom>
          <a:noFill/>
          <a:ln>
            <a:noFill/>
          </a:ln>
        </p:spPr>
        <p:txBody>
          <a:bodyPr anchorCtr="0" anchor="b" bIns="34275" lIns="68575" spcFirstLastPara="1" rIns="68575" wrap="square" tIns="34275">
            <a:normAutofit/>
          </a:bodyPr>
          <a:lstStyle>
            <a:lvl1pPr indent="-228600" lvl="0" marL="457200" algn="l">
              <a:lnSpc>
                <a:spcPct val="100000"/>
              </a:lnSpc>
              <a:spcBef>
                <a:spcPts val="800"/>
              </a:spcBef>
              <a:spcAft>
                <a:spcPts val="0"/>
              </a:spcAft>
              <a:buClr>
                <a:schemeClr val="dk1"/>
              </a:buClr>
              <a:buSzPts val="2100"/>
              <a:buNone/>
              <a:defRPr b="1" sz="2100"/>
            </a:lvl1pPr>
            <a:lvl2pPr indent="-228600" lvl="1" marL="914400" algn="l">
              <a:lnSpc>
                <a:spcPct val="100000"/>
              </a:lnSpc>
              <a:spcBef>
                <a:spcPts val="400"/>
              </a:spcBef>
              <a:spcAft>
                <a:spcPts val="0"/>
              </a:spcAft>
              <a:buClr>
                <a:schemeClr val="dk1"/>
              </a:buClr>
              <a:buSzPts val="1500"/>
              <a:buNone/>
              <a:defRPr b="1" sz="1500"/>
            </a:lvl2pPr>
            <a:lvl3pPr indent="-228600" lvl="2" marL="1371600" algn="l">
              <a:lnSpc>
                <a:spcPct val="100000"/>
              </a:lnSpc>
              <a:spcBef>
                <a:spcPts val="400"/>
              </a:spcBef>
              <a:spcAft>
                <a:spcPts val="0"/>
              </a:spcAft>
              <a:buClr>
                <a:schemeClr val="dk1"/>
              </a:buClr>
              <a:buSzPts val="1400"/>
              <a:buNone/>
              <a:defRPr b="1" sz="1400"/>
            </a:lvl3pPr>
            <a:lvl4pPr indent="-228600" lvl="3" marL="1828800" algn="l">
              <a:lnSpc>
                <a:spcPct val="100000"/>
              </a:lnSpc>
              <a:spcBef>
                <a:spcPts val="400"/>
              </a:spcBef>
              <a:spcAft>
                <a:spcPts val="0"/>
              </a:spcAft>
              <a:buClr>
                <a:schemeClr val="dk1"/>
              </a:buClr>
              <a:buSzPts val="1200"/>
              <a:buNone/>
              <a:defRPr b="1" sz="1200"/>
            </a:lvl4pPr>
            <a:lvl5pPr indent="-228600" lvl="4" marL="2286000" algn="l">
              <a:lnSpc>
                <a:spcPct val="10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17" name="Google Shape;317;p39"/>
          <p:cNvSpPr txBox="1"/>
          <p:nvPr>
            <p:ph idx="2" type="body"/>
          </p:nvPr>
        </p:nvSpPr>
        <p:spPr>
          <a:xfrm>
            <a:off x="629841" y="2345436"/>
            <a:ext cx="2331720" cy="2297430"/>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800"/>
              </a:spcBef>
              <a:spcAft>
                <a:spcPts val="0"/>
              </a:spcAft>
              <a:buClr>
                <a:schemeClr val="dk1"/>
              </a:buClr>
              <a:buSzPts val="1400"/>
              <a:buChar char="•"/>
              <a:defRPr sz="1400"/>
            </a:lvl1pPr>
            <a:lvl2pPr indent="-317500" lvl="1" marL="914400" algn="l">
              <a:lnSpc>
                <a:spcPct val="100000"/>
              </a:lnSpc>
              <a:spcBef>
                <a:spcPts val="400"/>
              </a:spcBef>
              <a:spcAft>
                <a:spcPts val="0"/>
              </a:spcAft>
              <a:buClr>
                <a:schemeClr val="dk1"/>
              </a:buClr>
              <a:buSzPts val="1400"/>
              <a:buChar char="•"/>
              <a:defRPr sz="1400"/>
            </a:lvl2pPr>
            <a:lvl3pPr indent="-317500" lvl="2" marL="1371600" algn="l">
              <a:lnSpc>
                <a:spcPct val="100000"/>
              </a:lnSpc>
              <a:spcBef>
                <a:spcPts val="400"/>
              </a:spcBef>
              <a:spcAft>
                <a:spcPts val="0"/>
              </a:spcAft>
              <a:buClr>
                <a:schemeClr val="dk1"/>
              </a:buClr>
              <a:buSzPts val="1400"/>
              <a:buChar char="•"/>
              <a:defRPr sz="1400"/>
            </a:lvl3pPr>
            <a:lvl4pPr indent="-317500" lvl="3" marL="1828800" algn="l">
              <a:lnSpc>
                <a:spcPct val="100000"/>
              </a:lnSpc>
              <a:spcBef>
                <a:spcPts val="400"/>
              </a:spcBef>
              <a:spcAft>
                <a:spcPts val="0"/>
              </a:spcAft>
              <a:buClr>
                <a:schemeClr val="dk1"/>
              </a:buClr>
              <a:buSzPts val="1400"/>
              <a:buChar char="•"/>
              <a:defRPr sz="1400"/>
            </a:lvl4pPr>
            <a:lvl5pPr indent="-317500" lvl="4" marL="2286000" algn="l">
              <a:lnSpc>
                <a:spcPct val="100000"/>
              </a:lnSpc>
              <a:spcBef>
                <a:spcPts val="400"/>
              </a:spcBef>
              <a:spcAft>
                <a:spcPts val="0"/>
              </a:spcAft>
              <a:buClr>
                <a:schemeClr val="dk1"/>
              </a:buClr>
              <a:buSzPts val="1400"/>
              <a:buChar char="•"/>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18" name="Google Shape;318;p39"/>
          <p:cNvSpPr txBox="1"/>
          <p:nvPr>
            <p:ph idx="3" type="body"/>
          </p:nvPr>
        </p:nvSpPr>
        <p:spPr>
          <a:xfrm>
            <a:off x="3406140" y="1508760"/>
            <a:ext cx="2331720" cy="713232"/>
          </a:xfrm>
          <a:prstGeom prst="rect">
            <a:avLst/>
          </a:prstGeom>
          <a:noFill/>
          <a:ln>
            <a:noFill/>
          </a:ln>
        </p:spPr>
        <p:txBody>
          <a:bodyPr anchorCtr="0" anchor="b" bIns="34275" lIns="68575" spcFirstLastPara="1" rIns="68575" wrap="square" tIns="34275">
            <a:normAutofit/>
          </a:bodyPr>
          <a:lstStyle>
            <a:lvl1pPr indent="-228600" lvl="0" marL="457200" algn="l">
              <a:lnSpc>
                <a:spcPct val="100000"/>
              </a:lnSpc>
              <a:spcBef>
                <a:spcPts val="800"/>
              </a:spcBef>
              <a:spcAft>
                <a:spcPts val="0"/>
              </a:spcAft>
              <a:buClr>
                <a:schemeClr val="dk1"/>
              </a:buClr>
              <a:buSzPts val="2100"/>
              <a:buNone/>
              <a:defRPr b="1" sz="2100"/>
            </a:lvl1pPr>
            <a:lvl2pPr indent="-228600" lvl="1" marL="914400" algn="l">
              <a:lnSpc>
                <a:spcPct val="100000"/>
              </a:lnSpc>
              <a:spcBef>
                <a:spcPts val="400"/>
              </a:spcBef>
              <a:spcAft>
                <a:spcPts val="0"/>
              </a:spcAft>
              <a:buClr>
                <a:schemeClr val="dk1"/>
              </a:buClr>
              <a:buSzPts val="1500"/>
              <a:buNone/>
              <a:defRPr b="1" sz="1500"/>
            </a:lvl2pPr>
            <a:lvl3pPr indent="-228600" lvl="2" marL="1371600" algn="l">
              <a:lnSpc>
                <a:spcPct val="100000"/>
              </a:lnSpc>
              <a:spcBef>
                <a:spcPts val="400"/>
              </a:spcBef>
              <a:spcAft>
                <a:spcPts val="0"/>
              </a:spcAft>
              <a:buClr>
                <a:schemeClr val="dk1"/>
              </a:buClr>
              <a:buSzPts val="1400"/>
              <a:buNone/>
              <a:defRPr b="1" sz="1400"/>
            </a:lvl3pPr>
            <a:lvl4pPr indent="-228600" lvl="3" marL="1828800" algn="l">
              <a:lnSpc>
                <a:spcPct val="100000"/>
              </a:lnSpc>
              <a:spcBef>
                <a:spcPts val="400"/>
              </a:spcBef>
              <a:spcAft>
                <a:spcPts val="0"/>
              </a:spcAft>
              <a:buClr>
                <a:schemeClr val="dk1"/>
              </a:buClr>
              <a:buSzPts val="1200"/>
              <a:buNone/>
              <a:defRPr b="1" sz="1200"/>
            </a:lvl4pPr>
            <a:lvl5pPr indent="-228600" lvl="4" marL="2286000" algn="l">
              <a:lnSpc>
                <a:spcPct val="10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19" name="Google Shape;319;p39"/>
          <p:cNvSpPr txBox="1"/>
          <p:nvPr>
            <p:ph idx="4" type="body"/>
          </p:nvPr>
        </p:nvSpPr>
        <p:spPr>
          <a:xfrm>
            <a:off x="3406140" y="2345436"/>
            <a:ext cx="2331720" cy="2297430"/>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800"/>
              </a:spcBef>
              <a:spcAft>
                <a:spcPts val="0"/>
              </a:spcAft>
              <a:buClr>
                <a:schemeClr val="dk1"/>
              </a:buClr>
              <a:buSzPts val="1400"/>
              <a:buChar char="•"/>
              <a:defRPr sz="1400"/>
            </a:lvl1pPr>
            <a:lvl2pPr indent="-317500" lvl="1" marL="914400" algn="l">
              <a:lnSpc>
                <a:spcPct val="100000"/>
              </a:lnSpc>
              <a:spcBef>
                <a:spcPts val="400"/>
              </a:spcBef>
              <a:spcAft>
                <a:spcPts val="0"/>
              </a:spcAft>
              <a:buClr>
                <a:schemeClr val="dk1"/>
              </a:buClr>
              <a:buSzPts val="1400"/>
              <a:buChar char="•"/>
              <a:defRPr sz="1400"/>
            </a:lvl2pPr>
            <a:lvl3pPr indent="-317500" lvl="2" marL="1371600" algn="l">
              <a:lnSpc>
                <a:spcPct val="100000"/>
              </a:lnSpc>
              <a:spcBef>
                <a:spcPts val="400"/>
              </a:spcBef>
              <a:spcAft>
                <a:spcPts val="0"/>
              </a:spcAft>
              <a:buClr>
                <a:schemeClr val="dk1"/>
              </a:buClr>
              <a:buSzPts val="1400"/>
              <a:buChar char="•"/>
              <a:defRPr sz="1400"/>
            </a:lvl3pPr>
            <a:lvl4pPr indent="-317500" lvl="3" marL="1828800" algn="l">
              <a:lnSpc>
                <a:spcPct val="100000"/>
              </a:lnSpc>
              <a:spcBef>
                <a:spcPts val="400"/>
              </a:spcBef>
              <a:spcAft>
                <a:spcPts val="0"/>
              </a:spcAft>
              <a:buClr>
                <a:schemeClr val="dk1"/>
              </a:buClr>
              <a:buSzPts val="1400"/>
              <a:buChar char="•"/>
              <a:defRPr sz="1400"/>
            </a:lvl4pPr>
            <a:lvl5pPr indent="-317500" lvl="4" marL="2286000" algn="l">
              <a:lnSpc>
                <a:spcPct val="100000"/>
              </a:lnSpc>
              <a:spcBef>
                <a:spcPts val="400"/>
              </a:spcBef>
              <a:spcAft>
                <a:spcPts val="0"/>
              </a:spcAft>
              <a:buClr>
                <a:schemeClr val="dk1"/>
              </a:buClr>
              <a:buSzPts val="1400"/>
              <a:buChar char="•"/>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20" name="Google Shape;320;p3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21" name="Google Shape;321;p3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22" name="Google Shape;322;p3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323" name="Google Shape;323;p39"/>
          <p:cNvSpPr txBox="1"/>
          <p:nvPr>
            <p:ph idx="5" type="body"/>
          </p:nvPr>
        </p:nvSpPr>
        <p:spPr>
          <a:xfrm>
            <a:off x="6182439" y="1508760"/>
            <a:ext cx="2331720" cy="713232"/>
          </a:xfrm>
          <a:prstGeom prst="rect">
            <a:avLst/>
          </a:prstGeom>
          <a:noFill/>
          <a:ln>
            <a:noFill/>
          </a:ln>
        </p:spPr>
        <p:txBody>
          <a:bodyPr anchorCtr="0" anchor="b" bIns="34275" lIns="68575" spcFirstLastPara="1" rIns="68575" wrap="square" tIns="34275">
            <a:normAutofit/>
          </a:bodyPr>
          <a:lstStyle>
            <a:lvl1pPr indent="-228600" lvl="0" marL="457200" algn="l">
              <a:lnSpc>
                <a:spcPct val="100000"/>
              </a:lnSpc>
              <a:spcBef>
                <a:spcPts val="800"/>
              </a:spcBef>
              <a:spcAft>
                <a:spcPts val="0"/>
              </a:spcAft>
              <a:buClr>
                <a:schemeClr val="dk1"/>
              </a:buClr>
              <a:buSzPts val="2100"/>
              <a:buNone/>
              <a:defRPr b="1" sz="2100"/>
            </a:lvl1pPr>
            <a:lvl2pPr indent="-228600" lvl="1" marL="914400" algn="l">
              <a:lnSpc>
                <a:spcPct val="100000"/>
              </a:lnSpc>
              <a:spcBef>
                <a:spcPts val="400"/>
              </a:spcBef>
              <a:spcAft>
                <a:spcPts val="0"/>
              </a:spcAft>
              <a:buClr>
                <a:schemeClr val="dk1"/>
              </a:buClr>
              <a:buSzPts val="1500"/>
              <a:buNone/>
              <a:defRPr b="1" sz="1500"/>
            </a:lvl2pPr>
            <a:lvl3pPr indent="-228600" lvl="2" marL="1371600" algn="l">
              <a:lnSpc>
                <a:spcPct val="100000"/>
              </a:lnSpc>
              <a:spcBef>
                <a:spcPts val="400"/>
              </a:spcBef>
              <a:spcAft>
                <a:spcPts val="0"/>
              </a:spcAft>
              <a:buClr>
                <a:schemeClr val="dk1"/>
              </a:buClr>
              <a:buSzPts val="1400"/>
              <a:buNone/>
              <a:defRPr b="1" sz="1400"/>
            </a:lvl3pPr>
            <a:lvl4pPr indent="-228600" lvl="3" marL="1828800" algn="l">
              <a:lnSpc>
                <a:spcPct val="100000"/>
              </a:lnSpc>
              <a:spcBef>
                <a:spcPts val="400"/>
              </a:spcBef>
              <a:spcAft>
                <a:spcPts val="0"/>
              </a:spcAft>
              <a:buClr>
                <a:schemeClr val="dk1"/>
              </a:buClr>
              <a:buSzPts val="1200"/>
              <a:buNone/>
              <a:defRPr b="1" sz="1200"/>
            </a:lvl4pPr>
            <a:lvl5pPr indent="-228600" lvl="4" marL="2286000" algn="l">
              <a:lnSpc>
                <a:spcPct val="10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24" name="Google Shape;324;p39"/>
          <p:cNvSpPr txBox="1"/>
          <p:nvPr>
            <p:ph idx="6" type="body"/>
          </p:nvPr>
        </p:nvSpPr>
        <p:spPr>
          <a:xfrm>
            <a:off x="6182439" y="2345436"/>
            <a:ext cx="2331720" cy="2297430"/>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800"/>
              </a:spcBef>
              <a:spcAft>
                <a:spcPts val="0"/>
              </a:spcAft>
              <a:buClr>
                <a:schemeClr val="dk1"/>
              </a:buClr>
              <a:buSzPts val="1400"/>
              <a:buChar char="•"/>
              <a:defRPr sz="1400"/>
            </a:lvl1pPr>
            <a:lvl2pPr indent="-317500" lvl="1" marL="914400" algn="l">
              <a:lnSpc>
                <a:spcPct val="100000"/>
              </a:lnSpc>
              <a:spcBef>
                <a:spcPts val="400"/>
              </a:spcBef>
              <a:spcAft>
                <a:spcPts val="0"/>
              </a:spcAft>
              <a:buClr>
                <a:schemeClr val="dk1"/>
              </a:buClr>
              <a:buSzPts val="1400"/>
              <a:buChar char="•"/>
              <a:defRPr sz="1400"/>
            </a:lvl2pPr>
            <a:lvl3pPr indent="-317500" lvl="2" marL="1371600" algn="l">
              <a:lnSpc>
                <a:spcPct val="100000"/>
              </a:lnSpc>
              <a:spcBef>
                <a:spcPts val="400"/>
              </a:spcBef>
              <a:spcAft>
                <a:spcPts val="0"/>
              </a:spcAft>
              <a:buClr>
                <a:schemeClr val="dk1"/>
              </a:buClr>
              <a:buSzPts val="1400"/>
              <a:buChar char="•"/>
              <a:defRPr sz="1400"/>
            </a:lvl3pPr>
            <a:lvl4pPr indent="-317500" lvl="3" marL="1828800" algn="l">
              <a:lnSpc>
                <a:spcPct val="100000"/>
              </a:lnSpc>
              <a:spcBef>
                <a:spcPts val="400"/>
              </a:spcBef>
              <a:spcAft>
                <a:spcPts val="0"/>
              </a:spcAft>
              <a:buClr>
                <a:schemeClr val="dk1"/>
              </a:buClr>
              <a:buSzPts val="1400"/>
              <a:buChar char="•"/>
              <a:defRPr sz="1400"/>
            </a:lvl4pPr>
            <a:lvl5pPr indent="-317500" lvl="4" marL="2286000" algn="l">
              <a:lnSpc>
                <a:spcPct val="100000"/>
              </a:lnSpc>
              <a:spcBef>
                <a:spcPts val="400"/>
              </a:spcBef>
              <a:spcAft>
                <a:spcPts val="0"/>
              </a:spcAft>
              <a:buClr>
                <a:schemeClr val="dk1"/>
              </a:buClr>
              <a:buSzPts val="1400"/>
              <a:buChar char="•"/>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2 pictures">
  <p:cSld name="Title and Content with 2 pictures">
    <p:spTree>
      <p:nvGrpSpPr>
        <p:cNvPr id="325" name="Shape 325"/>
        <p:cNvGrpSpPr/>
        <p:nvPr/>
      </p:nvGrpSpPr>
      <p:grpSpPr>
        <a:xfrm>
          <a:off x="0" y="0"/>
          <a:ext cx="0" cy="0"/>
          <a:chOff x="0" y="0"/>
          <a:chExt cx="0" cy="0"/>
        </a:xfrm>
      </p:grpSpPr>
      <p:sp>
        <p:nvSpPr>
          <p:cNvPr id="326" name="Google Shape;326;p40"/>
          <p:cNvSpPr/>
          <p:nvPr>
            <p:ph idx="2" type="pic"/>
          </p:nvPr>
        </p:nvSpPr>
        <p:spPr>
          <a:xfrm>
            <a:off x="0" y="0"/>
            <a:ext cx="4578852" cy="3143250"/>
          </a:xfrm>
          <a:prstGeom prst="rect">
            <a:avLst/>
          </a:prstGeom>
          <a:noFill/>
          <a:ln>
            <a:noFill/>
          </a:ln>
        </p:spPr>
      </p:sp>
      <p:sp>
        <p:nvSpPr>
          <p:cNvPr id="327" name="Google Shape;327;p40"/>
          <p:cNvSpPr/>
          <p:nvPr>
            <p:ph idx="3" type="pic"/>
          </p:nvPr>
        </p:nvSpPr>
        <p:spPr>
          <a:xfrm>
            <a:off x="346815" y="3228314"/>
            <a:ext cx="4060587" cy="1915187"/>
          </a:xfrm>
          <a:prstGeom prst="rect">
            <a:avLst/>
          </a:prstGeom>
          <a:noFill/>
          <a:ln>
            <a:noFill/>
          </a:ln>
        </p:spPr>
      </p:sp>
      <p:sp>
        <p:nvSpPr>
          <p:cNvPr id="328" name="Google Shape;328;p40"/>
          <p:cNvSpPr txBox="1"/>
          <p:nvPr>
            <p:ph type="title"/>
          </p:nvPr>
        </p:nvSpPr>
        <p:spPr>
          <a:xfrm>
            <a:off x="5054346" y="274320"/>
            <a:ext cx="3463290" cy="1933956"/>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3000"/>
              <a:buFont typeface="Abril Fatface"/>
              <a:buNone/>
              <a:defRPr sz="3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9" name="Google Shape;329;p40"/>
          <p:cNvSpPr txBox="1"/>
          <p:nvPr>
            <p:ph idx="1" type="body"/>
          </p:nvPr>
        </p:nvSpPr>
        <p:spPr>
          <a:xfrm>
            <a:off x="5054346" y="2345436"/>
            <a:ext cx="3463290" cy="2290572"/>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Clr>
                <a:schemeClr val="dk1"/>
              </a:buClr>
              <a:buSzPts val="1400"/>
              <a:buNone/>
              <a:defRPr sz="1400"/>
            </a:lvl1pPr>
            <a:lvl2pPr indent="-317500" lvl="1" marL="914400" algn="l">
              <a:lnSpc>
                <a:spcPct val="100000"/>
              </a:lnSpc>
              <a:spcBef>
                <a:spcPts val="400"/>
              </a:spcBef>
              <a:spcAft>
                <a:spcPts val="0"/>
              </a:spcAft>
              <a:buClr>
                <a:schemeClr val="dk1"/>
              </a:buClr>
              <a:buSzPts val="1400"/>
              <a:buChar char="•"/>
              <a:defRPr sz="1400"/>
            </a:lvl2pPr>
            <a:lvl3pPr indent="-317500" lvl="2" marL="1371600" algn="l">
              <a:lnSpc>
                <a:spcPct val="100000"/>
              </a:lnSpc>
              <a:spcBef>
                <a:spcPts val="400"/>
              </a:spcBef>
              <a:spcAft>
                <a:spcPts val="0"/>
              </a:spcAft>
              <a:buClr>
                <a:schemeClr val="dk1"/>
              </a:buClr>
              <a:buSzPts val="1400"/>
              <a:buChar char="•"/>
              <a:defRPr sz="1400"/>
            </a:lvl3pPr>
            <a:lvl4pPr indent="-317500" lvl="3" marL="1828800" algn="l">
              <a:lnSpc>
                <a:spcPct val="100000"/>
              </a:lnSpc>
              <a:spcBef>
                <a:spcPts val="400"/>
              </a:spcBef>
              <a:spcAft>
                <a:spcPts val="0"/>
              </a:spcAft>
              <a:buClr>
                <a:schemeClr val="dk1"/>
              </a:buClr>
              <a:buSzPts val="1400"/>
              <a:buChar char="•"/>
              <a:defRPr sz="1400"/>
            </a:lvl4pPr>
            <a:lvl5pPr indent="-317500" lvl="4" marL="2286000" algn="l">
              <a:lnSpc>
                <a:spcPct val="100000"/>
              </a:lnSpc>
              <a:spcBef>
                <a:spcPts val="400"/>
              </a:spcBef>
              <a:spcAft>
                <a:spcPts val="0"/>
              </a:spcAft>
              <a:buClr>
                <a:schemeClr val="dk1"/>
              </a:buClr>
              <a:buSzPts val="1400"/>
              <a:buChar char="•"/>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30" name="Google Shape;330;p40"/>
          <p:cNvSpPr txBox="1"/>
          <p:nvPr>
            <p:ph idx="11" type="ftr"/>
          </p:nvPr>
        </p:nvSpPr>
        <p:spPr>
          <a:xfrm>
            <a:off x="5054346" y="4767263"/>
            <a:ext cx="30861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31" name="Google Shape;331;p4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p:cSld name="Closing">
    <p:spTree>
      <p:nvGrpSpPr>
        <p:cNvPr id="332" name="Shape 332"/>
        <p:cNvGrpSpPr/>
        <p:nvPr/>
      </p:nvGrpSpPr>
      <p:grpSpPr>
        <a:xfrm>
          <a:off x="0" y="0"/>
          <a:ext cx="0" cy="0"/>
          <a:chOff x="0" y="0"/>
          <a:chExt cx="0" cy="0"/>
        </a:xfrm>
      </p:grpSpPr>
      <p:sp>
        <p:nvSpPr>
          <p:cNvPr id="333" name="Google Shape;333;p41"/>
          <p:cNvSpPr/>
          <p:nvPr>
            <p:ph idx="2" type="pic"/>
          </p:nvPr>
        </p:nvSpPr>
        <p:spPr>
          <a:xfrm>
            <a:off x="4283132" y="1"/>
            <a:ext cx="4860869" cy="3162140"/>
          </a:xfrm>
          <a:prstGeom prst="rect">
            <a:avLst/>
          </a:prstGeom>
          <a:noFill/>
          <a:ln>
            <a:noFill/>
          </a:ln>
        </p:spPr>
      </p:sp>
      <p:sp>
        <p:nvSpPr>
          <p:cNvPr id="334" name="Google Shape;334;p41"/>
          <p:cNvSpPr/>
          <p:nvPr>
            <p:ph idx="3" type="pic"/>
          </p:nvPr>
        </p:nvSpPr>
        <p:spPr>
          <a:xfrm>
            <a:off x="3808600" y="3242924"/>
            <a:ext cx="5335400" cy="1900576"/>
          </a:xfrm>
          <a:prstGeom prst="rect">
            <a:avLst/>
          </a:prstGeom>
          <a:noFill/>
          <a:ln>
            <a:noFill/>
          </a:ln>
        </p:spPr>
      </p:sp>
      <p:sp>
        <p:nvSpPr>
          <p:cNvPr id="335" name="Google Shape;335;p41"/>
          <p:cNvSpPr txBox="1"/>
          <p:nvPr>
            <p:ph type="title"/>
          </p:nvPr>
        </p:nvSpPr>
        <p:spPr>
          <a:xfrm>
            <a:off x="628650" y="273843"/>
            <a:ext cx="3332988" cy="160477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3000"/>
              <a:buFont typeface="Abril Fatface"/>
              <a:buNone/>
              <a:defRPr sz="3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6" name="Google Shape;336;p41"/>
          <p:cNvSpPr txBox="1"/>
          <p:nvPr>
            <p:ph idx="1" type="body"/>
          </p:nvPr>
        </p:nvSpPr>
        <p:spPr>
          <a:xfrm>
            <a:off x="628649" y="2173986"/>
            <a:ext cx="3332988" cy="44577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Clr>
                <a:schemeClr val="dk1"/>
              </a:buClr>
              <a:buSzPts val="1500"/>
              <a:buNone/>
              <a:defRPr sz="1500"/>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37" name="Google Shape;337;p41"/>
          <p:cNvSpPr txBox="1"/>
          <p:nvPr>
            <p:ph idx="4" type="body"/>
          </p:nvPr>
        </p:nvSpPr>
        <p:spPr>
          <a:xfrm>
            <a:off x="628649" y="2729484"/>
            <a:ext cx="3332988" cy="44577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Clr>
                <a:schemeClr val="dk1"/>
              </a:buClr>
              <a:buSzPts val="1500"/>
              <a:buNone/>
              <a:defRPr sz="1500"/>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38" name="Google Shape;338;p41"/>
          <p:cNvSpPr txBox="1"/>
          <p:nvPr>
            <p:ph idx="5" type="body"/>
          </p:nvPr>
        </p:nvSpPr>
        <p:spPr>
          <a:xfrm>
            <a:off x="628649" y="3291840"/>
            <a:ext cx="3332988" cy="44577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Clr>
                <a:schemeClr val="dk1"/>
              </a:buClr>
              <a:buSzPts val="1500"/>
              <a:buNone/>
              <a:defRPr sz="1500"/>
            </a:lvl1pPr>
            <a:lvl2pPr indent="-317500" lvl="1" marL="914400" algn="l">
              <a:lnSpc>
                <a:spcPct val="100000"/>
              </a:lnSpc>
              <a:spcBef>
                <a:spcPts val="400"/>
              </a:spcBef>
              <a:spcAft>
                <a:spcPts val="0"/>
              </a:spcAft>
              <a:buClr>
                <a:schemeClr val="dk1"/>
              </a:buClr>
              <a:buSzPts val="1400"/>
              <a:buChar char="•"/>
              <a:defRPr/>
            </a:lvl2pPr>
            <a:lvl3pPr indent="-317500" lvl="2" marL="1371600" algn="l">
              <a:lnSpc>
                <a:spcPct val="100000"/>
              </a:lnSpc>
              <a:spcBef>
                <a:spcPts val="400"/>
              </a:spcBef>
              <a:spcAft>
                <a:spcPts val="0"/>
              </a:spcAft>
              <a:buClr>
                <a:schemeClr val="dk1"/>
              </a:buClr>
              <a:buSzPts val="1400"/>
              <a:buChar char="•"/>
              <a:defRPr/>
            </a:lvl3pPr>
            <a:lvl4pPr indent="-317500" lvl="3" marL="1828800" algn="l">
              <a:lnSpc>
                <a:spcPct val="100000"/>
              </a:lnSpc>
              <a:spcBef>
                <a:spcPts val="400"/>
              </a:spcBef>
              <a:spcAft>
                <a:spcPts val="0"/>
              </a:spcAft>
              <a:buClr>
                <a:schemeClr val="dk1"/>
              </a:buClr>
              <a:buSzPts val="1400"/>
              <a:buChar char="•"/>
              <a:defRPr/>
            </a:lvl4pPr>
            <a:lvl5pPr indent="-317500" lvl="4" marL="2286000" algn="l">
              <a:lnSpc>
                <a:spcPct val="10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9" name="Shape 339"/>
        <p:cNvGrpSpPr/>
        <p:nvPr/>
      </p:nvGrpSpPr>
      <p:grpSpPr>
        <a:xfrm>
          <a:off x="0" y="0"/>
          <a:ext cx="0" cy="0"/>
          <a:chOff x="0" y="0"/>
          <a:chExt cx="0" cy="0"/>
        </a:xfrm>
      </p:grpSpPr>
      <p:sp>
        <p:nvSpPr>
          <p:cNvPr descr="Tag=AccentColor&#10;Flavor=Light&#10;Target=Fill" id="340" name="Google Shape;340;p42"/>
          <p:cNvSpPr/>
          <p:nvPr/>
        </p:nvSpPr>
        <p:spPr>
          <a:xfrm>
            <a:off x="5407362" y="0"/>
            <a:ext cx="3107988" cy="4310745"/>
          </a:xfrm>
          <a:custGeom>
            <a:rect b="b" l="l" r="r" t="t"/>
            <a:pathLst>
              <a:path extrusionOk="0" h="5956080" w="384375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entury Gothic"/>
              <a:ea typeface="Century Gothic"/>
              <a:cs typeface="Century Gothic"/>
              <a:sym typeface="Century Gothic"/>
            </a:endParaRPr>
          </a:p>
        </p:txBody>
      </p:sp>
      <p:sp>
        <p:nvSpPr>
          <p:cNvPr id="341" name="Google Shape;341;p42"/>
          <p:cNvSpPr txBox="1"/>
          <p:nvPr>
            <p:ph type="title"/>
          </p:nvPr>
        </p:nvSpPr>
        <p:spPr>
          <a:xfrm>
            <a:off x="623888" y="809243"/>
            <a:ext cx="3950208" cy="2352294"/>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3600"/>
              <a:buFont typeface="Abril Fatface"/>
              <a:buNone/>
              <a:defRPr sz="36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42" name="Google Shape;342;p42"/>
          <p:cNvSpPr txBox="1"/>
          <p:nvPr>
            <p:ph idx="1" type="body"/>
          </p:nvPr>
        </p:nvSpPr>
        <p:spPr>
          <a:xfrm>
            <a:off x="623888" y="3209544"/>
            <a:ext cx="3950208"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Clr>
                <a:schemeClr val="dk1"/>
              </a:buClr>
              <a:buSzPts val="1800"/>
              <a:buNone/>
              <a:defRPr sz="1800" cap="none">
                <a:solidFill>
                  <a:schemeClr val="dk1"/>
                </a:solidFill>
              </a:defRPr>
            </a:lvl1pPr>
            <a:lvl2pPr indent="-228600" lvl="1" marL="914400" algn="l">
              <a:lnSpc>
                <a:spcPct val="100000"/>
              </a:lnSpc>
              <a:spcBef>
                <a:spcPts val="400"/>
              </a:spcBef>
              <a:spcAft>
                <a:spcPts val="0"/>
              </a:spcAft>
              <a:buClr>
                <a:srgbClr val="888888"/>
              </a:buClr>
              <a:buSzPts val="1500"/>
              <a:buNone/>
              <a:defRPr sz="1500">
                <a:solidFill>
                  <a:srgbClr val="888888"/>
                </a:solidFill>
              </a:defRPr>
            </a:lvl2pPr>
            <a:lvl3pPr indent="-228600" lvl="2" marL="1371600" algn="l">
              <a:lnSpc>
                <a:spcPct val="100000"/>
              </a:lnSpc>
              <a:spcBef>
                <a:spcPts val="400"/>
              </a:spcBef>
              <a:spcAft>
                <a:spcPts val="0"/>
              </a:spcAft>
              <a:buClr>
                <a:srgbClr val="888888"/>
              </a:buClr>
              <a:buSzPts val="1400"/>
              <a:buNone/>
              <a:defRPr sz="1400">
                <a:solidFill>
                  <a:srgbClr val="888888"/>
                </a:solidFill>
              </a:defRPr>
            </a:lvl3pPr>
            <a:lvl4pPr indent="-228600" lvl="3" marL="1828800" algn="l">
              <a:lnSpc>
                <a:spcPct val="100000"/>
              </a:lnSpc>
              <a:spcBef>
                <a:spcPts val="400"/>
              </a:spcBef>
              <a:spcAft>
                <a:spcPts val="0"/>
              </a:spcAft>
              <a:buClr>
                <a:srgbClr val="888888"/>
              </a:buClr>
              <a:buSzPts val="1200"/>
              <a:buNone/>
              <a:defRPr sz="1200">
                <a:solidFill>
                  <a:srgbClr val="888888"/>
                </a:solidFill>
              </a:defRPr>
            </a:lvl4pPr>
            <a:lvl5pPr indent="-228600" lvl="4" marL="2286000" algn="l">
              <a:lnSpc>
                <a:spcPct val="10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343" name="Google Shape;343;p4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44" name="Google Shape;344;p4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45" name="Google Shape;345;p4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6" name="Shape 346"/>
        <p:cNvGrpSpPr/>
        <p:nvPr/>
      </p:nvGrpSpPr>
      <p:grpSpPr>
        <a:xfrm>
          <a:off x="0" y="0"/>
          <a:ext cx="0" cy="0"/>
          <a:chOff x="0" y="0"/>
          <a:chExt cx="0" cy="0"/>
        </a:xfrm>
      </p:grpSpPr>
      <p:sp>
        <p:nvSpPr>
          <p:cNvPr id="347" name="Google Shape;347;p4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48" name="Google Shape;348;p4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49" name="Google Shape;349;p4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50" name="Shape 350"/>
        <p:cNvGrpSpPr/>
        <p:nvPr/>
      </p:nvGrpSpPr>
      <p:grpSpPr>
        <a:xfrm>
          <a:off x="0" y="0"/>
          <a:ext cx="0" cy="0"/>
          <a:chOff x="0" y="0"/>
          <a:chExt cx="0" cy="0"/>
        </a:xfrm>
      </p:grpSpPr>
      <p:sp>
        <p:nvSpPr>
          <p:cNvPr descr="Tag=AccentColor&#10;Flavor=Light&#10;Target=Fill" id="351" name="Google Shape;351;p44"/>
          <p:cNvSpPr/>
          <p:nvPr/>
        </p:nvSpPr>
        <p:spPr>
          <a:xfrm>
            <a:off x="3545046" y="0"/>
            <a:ext cx="5604286" cy="5143500"/>
          </a:xfrm>
          <a:custGeom>
            <a:rect b="b" l="l" r="r" t="t"/>
            <a:pathLst>
              <a:path extrusionOk="0" h="6886575" w="7472381">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entury Gothic"/>
              <a:ea typeface="Century Gothic"/>
              <a:cs typeface="Century Gothic"/>
              <a:sym typeface="Century Gothic"/>
            </a:endParaRPr>
          </a:p>
        </p:txBody>
      </p:sp>
      <p:sp>
        <p:nvSpPr>
          <p:cNvPr id="352" name="Google Shape;352;p44"/>
          <p:cNvSpPr txBox="1"/>
          <p:nvPr>
            <p:ph type="title"/>
          </p:nvPr>
        </p:nvSpPr>
        <p:spPr>
          <a:xfrm>
            <a:off x="629841" y="480060"/>
            <a:ext cx="2914650" cy="2215134"/>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Abril Fatface"/>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3" name="Google Shape;353;p44"/>
          <p:cNvSpPr txBox="1"/>
          <p:nvPr>
            <p:ph idx="1" type="body"/>
          </p:nvPr>
        </p:nvSpPr>
        <p:spPr>
          <a:xfrm>
            <a:off x="5294376" y="480060"/>
            <a:ext cx="3367278" cy="4197096"/>
          </a:xfrm>
          <a:prstGeom prst="rect">
            <a:avLst/>
          </a:prstGeom>
          <a:noFill/>
          <a:ln>
            <a:noFill/>
          </a:ln>
        </p:spPr>
        <p:txBody>
          <a:bodyPr anchorCtr="0" anchor="ctr" bIns="34275" lIns="68575" spcFirstLastPara="1" rIns="68575" wrap="square" tIns="34275">
            <a:normAutofit/>
          </a:bodyPr>
          <a:lstStyle>
            <a:lvl1pPr indent="-381000" lvl="0" marL="457200" algn="l">
              <a:lnSpc>
                <a:spcPct val="100000"/>
              </a:lnSpc>
              <a:spcBef>
                <a:spcPts val="800"/>
              </a:spcBef>
              <a:spcAft>
                <a:spcPts val="0"/>
              </a:spcAft>
              <a:buClr>
                <a:schemeClr val="dk1"/>
              </a:buClr>
              <a:buSzPts val="2400"/>
              <a:buChar char="•"/>
              <a:defRPr sz="2400">
                <a:solidFill>
                  <a:schemeClr val="dk1"/>
                </a:solidFill>
              </a:defRPr>
            </a:lvl1pPr>
            <a:lvl2pPr indent="-361950" lvl="1" marL="914400" algn="l">
              <a:lnSpc>
                <a:spcPct val="100000"/>
              </a:lnSpc>
              <a:spcBef>
                <a:spcPts val="400"/>
              </a:spcBef>
              <a:spcAft>
                <a:spcPts val="0"/>
              </a:spcAft>
              <a:buClr>
                <a:schemeClr val="dk1"/>
              </a:buClr>
              <a:buSzPts val="2100"/>
              <a:buChar char="•"/>
              <a:defRPr sz="2100">
                <a:solidFill>
                  <a:schemeClr val="dk1"/>
                </a:solidFill>
              </a:defRPr>
            </a:lvl2pPr>
            <a:lvl3pPr indent="-342900" lvl="2" marL="1371600" algn="l">
              <a:lnSpc>
                <a:spcPct val="100000"/>
              </a:lnSpc>
              <a:spcBef>
                <a:spcPts val="400"/>
              </a:spcBef>
              <a:spcAft>
                <a:spcPts val="0"/>
              </a:spcAft>
              <a:buClr>
                <a:schemeClr val="dk1"/>
              </a:buClr>
              <a:buSzPts val="1800"/>
              <a:buChar char="•"/>
              <a:defRPr sz="1800">
                <a:solidFill>
                  <a:schemeClr val="dk1"/>
                </a:solidFill>
              </a:defRPr>
            </a:lvl3pPr>
            <a:lvl4pPr indent="-323850" lvl="3" marL="1828800" algn="l">
              <a:lnSpc>
                <a:spcPct val="100000"/>
              </a:lnSpc>
              <a:spcBef>
                <a:spcPts val="400"/>
              </a:spcBef>
              <a:spcAft>
                <a:spcPts val="0"/>
              </a:spcAft>
              <a:buClr>
                <a:schemeClr val="dk1"/>
              </a:buClr>
              <a:buSzPts val="1500"/>
              <a:buChar char="•"/>
              <a:defRPr sz="1500">
                <a:solidFill>
                  <a:schemeClr val="dk1"/>
                </a:solidFill>
              </a:defRPr>
            </a:lvl4pPr>
            <a:lvl5pPr indent="-323850" lvl="4" marL="2286000" algn="l">
              <a:lnSpc>
                <a:spcPct val="100000"/>
              </a:lnSpc>
              <a:spcBef>
                <a:spcPts val="400"/>
              </a:spcBef>
              <a:spcAft>
                <a:spcPts val="0"/>
              </a:spcAft>
              <a:buClr>
                <a:schemeClr val="dk1"/>
              </a:buClr>
              <a:buSzPts val="1500"/>
              <a:buChar char="•"/>
              <a:defRPr sz="1500">
                <a:solidFill>
                  <a:schemeClr val="dk1"/>
                </a:solidFill>
              </a:defRPr>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354" name="Google Shape;354;p44"/>
          <p:cNvSpPr txBox="1"/>
          <p:nvPr>
            <p:ph idx="2" type="body"/>
          </p:nvPr>
        </p:nvSpPr>
        <p:spPr>
          <a:xfrm>
            <a:off x="629841" y="2832354"/>
            <a:ext cx="2914650" cy="185166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Clr>
                <a:schemeClr val="dk1"/>
              </a:buClr>
              <a:buSzPts val="1200"/>
              <a:buNone/>
              <a:defRPr sz="1200"/>
            </a:lvl1pPr>
            <a:lvl2pPr indent="-228600" lvl="1" marL="914400" algn="l">
              <a:lnSpc>
                <a:spcPct val="100000"/>
              </a:lnSpc>
              <a:spcBef>
                <a:spcPts val="400"/>
              </a:spcBef>
              <a:spcAft>
                <a:spcPts val="0"/>
              </a:spcAft>
              <a:buClr>
                <a:schemeClr val="dk1"/>
              </a:buClr>
              <a:buSzPts val="1100"/>
              <a:buNone/>
              <a:defRPr sz="1100"/>
            </a:lvl2pPr>
            <a:lvl3pPr indent="-228600" lvl="2" marL="1371600" algn="l">
              <a:lnSpc>
                <a:spcPct val="100000"/>
              </a:lnSpc>
              <a:spcBef>
                <a:spcPts val="400"/>
              </a:spcBef>
              <a:spcAft>
                <a:spcPts val="0"/>
              </a:spcAft>
              <a:buClr>
                <a:schemeClr val="dk1"/>
              </a:buClr>
              <a:buSzPts val="900"/>
              <a:buNone/>
              <a:defRPr sz="900"/>
            </a:lvl3pPr>
            <a:lvl4pPr indent="-228600" lvl="3" marL="1828800" algn="l">
              <a:lnSpc>
                <a:spcPct val="100000"/>
              </a:lnSpc>
              <a:spcBef>
                <a:spcPts val="400"/>
              </a:spcBef>
              <a:spcAft>
                <a:spcPts val="0"/>
              </a:spcAft>
              <a:buClr>
                <a:schemeClr val="dk1"/>
              </a:buClr>
              <a:buSzPts val="800"/>
              <a:buNone/>
              <a:defRPr sz="800"/>
            </a:lvl4pPr>
            <a:lvl5pPr indent="-228600" lvl="4" marL="2286000" algn="l">
              <a:lnSpc>
                <a:spcPct val="10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355" name="Google Shape;355;p4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56" name="Google Shape;356;p4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57" name="Google Shape;357;p4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58" name="Shape 358"/>
        <p:cNvGrpSpPr/>
        <p:nvPr/>
      </p:nvGrpSpPr>
      <p:grpSpPr>
        <a:xfrm>
          <a:off x="0" y="0"/>
          <a:ext cx="0" cy="0"/>
          <a:chOff x="0" y="0"/>
          <a:chExt cx="0" cy="0"/>
        </a:xfrm>
      </p:grpSpPr>
      <p:sp>
        <p:nvSpPr>
          <p:cNvPr descr="Tag=AccentColor&#10;Flavor=Light&#10;Target=Fill" id="359" name="Google Shape;359;p45"/>
          <p:cNvSpPr/>
          <p:nvPr/>
        </p:nvSpPr>
        <p:spPr>
          <a:xfrm>
            <a:off x="513724" y="999178"/>
            <a:ext cx="3947799" cy="2880826"/>
          </a:xfrm>
          <a:custGeom>
            <a:rect b="b" l="l" r="r" t="t"/>
            <a:pathLst>
              <a:path extrusionOk="0" h="5025119" w="6886274">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entury Gothic"/>
              <a:ea typeface="Century Gothic"/>
              <a:cs typeface="Century Gothic"/>
              <a:sym typeface="Century Gothic"/>
            </a:endParaRPr>
          </a:p>
        </p:txBody>
      </p:sp>
      <p:sp>
        <p:nvSpPr>
          <p:cNvPr id="360" name="Google Shape;360;p45"/>
          <p:cNvSpPr txBox="1"/>
          <p:nvPr>
            <p:ph type="title"/>
          </p:nvPr>
        </p:nvSpPr>
        <p:spPr>
          <a:xfrm>
            <a:off x="1049274" y="1892808"/>
            <a:ext cx="2873502" cy="1090422"/>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lt1"/>
              </a:buClr>
              <a:buSzPts val="2400"/>
              <a:buFont typeface="Abril Fatface"/>
              <a:buNone/>
              <a:defRPr sz="24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1" name="Google Shape;361;p45"/>
          <p:cNvSpPr/>
          <p:nvPr>
            <p:ph idx="2" type="pic"/>
          </p:nvPr>
        </p:nvSpPr>
        <p:spPr>
          <a:xfrm>
            <a:off x="5033772" y="480059"/>
            <a:ext cx="3627882" cy="4176522"/>
          </a:xfrm>
          <a:prstGeom prst="rect">
            <a:avLst/>
          </a:prstGeom>
          <a:noFill/>
          <a:ln>
            <a:noFill/>
          </a:ln>
        </p:spPr>
      </p:sp>
      <p:sp>
        <p:nvSpPr>
          <p:cNvPr id="362" name="Google Shape;362;p45"/>
          <p:cNvSpPr txBox="1"/>
          <p:nvPr>
            <p:ph idx="1" type="body"/>
          </p:nvPr>
        </p:nvSpPr>
        <p:spPr>
          <a:xfrm>
            <a:off x="1241298" y="3065526"/>
            <a:ext cx="2489454" cy="486918"/>
          </a:xfrm>
          <a:prstGeom prst="rect">
            <a:avLst/>
          </a:prstGeom>
          <a:noFill/>
          <a:ln>
            <a:noFill/>
          </a:ln>
        </p:spPr>
        <p:txBody>
          <a:bodyPr anchorCtr="0" anchor="t" bIns="34275" lIns="68575" spcFirstLastPara="1" rIns="68575" wrap="square" tIns="34275">
            <a:noAutofit/>
          </a:bodyPr>
          <a:lstStyle>
            <a:lvl1pPr indent="-228600" lvl="0" marL="457200" algn="ctr">
              <a:lnSpc>
                <a:spcPct val="100000"/>
              </a:lnSpc>
              <a:spcBef>
                <a:spcPts val="800"/>
              </a:spcBef>
              <a:spcAft>
                <a:spcPts val="0"/>
              </a:spcAft>
              <a:buClr>
                <a:schemeClr val="lt1"/>
              </a:buClr>
              <a:buSzPts val="1500"/>
              <a:buNone/>
              <a:defRPr sz="1500" cap="none">
                <a:solidFill>
                  <a:schemeClr val="lt1"/>
                </a:solidFill>
              </a:defRPr>
            </a:lvl1pPr>
            <a:lvl2pPr indent="-228600" lvl="1" marL="914400" algn="l">
              <a:lnSpc>
                <a:spcPct val="100000"/>
              </a:lnSpc>
              <a:spcBef>
                <a:spcPts val="400"/>
              </a:spcBef>
              <a:spcAft>
                <a:spcPts val="0"/>
              </a:spcAft>
              <a:buClr>
                <a:schemeClr val="dk1"/>
              </a:buClr>
              <a:buSzPts val="1100"/>
              <a:buNone/>
              <a:defRPr sz="1100"/>
            </a:lvl2pPr>
            <a:lvl3pPr indent="-228600" lvl="2" marL="1371600" algn="l">
              <a:lnSpc>
                <a:spcPct val="100000"/>
              </a:lnSpc>
              <a:spcBef>
                <a:spcPts val="400"/>
              </a:spcBef>
              <a:spcAft>
                <a:spcPts val="0"/>
              </a:spcAft>
              <a:buClr>
                <a:schemeClr val="dk1"/>
              </a:buClr>
              <a:buSzPts val="900"/>
              <a:buNone/>
              <a:defRPr sz="900"/>
            </a:lvl3pPr>
            <a:lvl4pPr indent="-228600" lvl="3" marL="1828800" algn="l">
              <a:lnSpc>
                <a:spcPct val="100000"/>
              </a:lnSpc>
              <a:spcBef>
                <a:spcPts val="400"/>
              </a:spcBef>
              <a:spcAft>
                <a:spcPts val="0"/>
              </a:spcAft>
              <a:buClr>
                <a:schemeClr val="dk1"/>
              </a:buClr>
              <a:buSzPts val="800"/>
              <a:buNone/>
              <a:defRPr sz="800"/>
            </a:lvl4pPr>
            <a:lvl5pPr indent="-228600" lvl="4" marL="2286000" algn="l">
              <a:lnSpc>
                <a:spcPct val="10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363" name="Google Shape;363;p4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64" name="Google Shape;364;p4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65" name="Google Shape;365;p4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4.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7.xml"/><Relationship Id="rId10" Type="http://schemas.openxmlformats.org/officeDocument/2006/relationships/slideLayout" Target="../slideLayouts/slideLayout36.xml"/><Relationship Id="rId13" Type="http://schemas.openxmlformats.org/officeDocument/2006/relationships/slideLayout" Target="../slideLayouts/slideLayout39.xml"/><Relationship Id="rId12" Type="http://schemas.openxmlformats.org/officeDocument/2006/relationships/slideLayout" Target="../slideLayouts/slideLayout38.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5" Type="http://schemas.openxmlformats.org/officeDocument/2006/relationships/slideLayout" Target="../slideLayouts/slideLayout41.xml"/><Relationship Id="rId14" Type="http://schemas.openxmlformats.org/officeDocument/2006/relationships/slideLayout" Target="../slideLayouts/slideLayout40.xml"/><Relationship Id="rId17" Type="http://schemas.openxmlformats.org/officeDocument/2006/relationships/theme" Target="../theme/theme3.xml"/><Relationship Id="rId16" Type="http://schemas.openxmlformats.org/officeDocument/2006/relationships/slideLayout" Target="../slideLayouts/slideLayout42.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 name="Shape 54"/>
        <p:cNvGrpSpPr/>
        <p:nvPr/>
      </p:nvGrpSpPr>
      <p:grpSpPr>
        <a:xfrm>
          <a:off x="0" y="0"/>
          <a:ext cx="0" cy="0"/>
          <a:chOff x="0" y="0"/>
          <a:chExt cx="0" cy="0"/>
        </a:xfrm>
      </p:grpSpPr>
      <p:sp>
        <p:nvSpPr>
          <p:cNvPr id="55" name="Google Shape;55;p15"/>
          <p:cNvSpPr txBox="1"/>
          <p:nvPr>
            <p:ph type="title"/>
          </p:nvPr>
        </p:nvSpPr>
        <p:spPr>
          <a:xfrm>
            <a:off x="285750" y="285750"/>
            <a:ext cx="8572500" cy="994172"/>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6" name="Google Shape;56;p15"/>
          <p:cNvSpPr txBox="1"/>
          <p:nvPr>
            <p:ph idx="1" type="body"/>
          </p:nvPr>
        </p:nvSpPr>
        <p:spPr>
          <a:xfrm>
            <a:off x="285750" y="1369219"/>
            <a:ext cx="8572500" cy="3263504"/>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7" name="Google Shape;57;p15"/>
          <p:cNvSpPr txBox="1"/>
          <p:nvPr>
            <p:ph idx="10" type="dt"/>
          </p:nvPr>
        </p:nvSpPr>
        <p:spPr>
          <a:xfrm>
            <a:off x="2857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chemeClr val="dk2"/>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58" name="Google Shape;58;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chemeClr val="dk2"/>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59" name="Google Shape;59;p15"/>
          <p:cNvSpPr txBox="1"/>
          <p:nvPr>
            <p:ph idx="12" type="sldNum"/>
          </p:nvPr>
        </p:nvSpPr>
        <p:spPr>
          <a:xfrm>
            <a:off x="68008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chemeClr val="dk2"/>
                </a:solidFill>
                <a:latin typeface="Arial"/>
                <a:ea typeface="Arial"/>
                <a:cs typeface="Arial"/>
                <a:sym typeface="Arial"/>
              </a:defRPr>
            </a:lvl1pPr>
            <a:lvl2pPr indent="0" lvl="1" marL="0" marR="0" rtl="0" algn="r">
              <a:spcBef>
                <a:spcPts val="0"/>
              </a:spcBef>
              <a:buNone/>
              <a:defRPr b="0" i="0" sz="900" u="none" cap="none" strike="noStrike">
                <a:solidFill>
                  <a:schemeClr val="dk2"/>
                </a:solidFill>
                <a:latin typeface="Arial"/>
                <a:ea typeface="Arial"/>
                <a:cs typeface="Arial"/>
                <a:sym typeface="Arial"/>
              </a:defRPr>
            </a:lvl2pPr>
            <a:lvl3pPr indent="0" lvl="2" marL="0" marR="0" rtl="0" algn="r">
              <a:spcBef>
                <a:spcPts val="0"/>
              </a:spcBef>
              <a:buNone/>
              <a:defRPr b="0" i="0" sz="900" u="none" cap="none" strike="noStrike">
                <a:solidFill>
                  <a:schemeClr val="dk2"/>
                </a:solidFill>
                <a:latin typeface="Arial"/>
                <a:ea typeface="Arial"/>
                <a:cs typeface="Arial"/>
                <a:sym typeface="Arial"/>
              </a:defRPr>
            </a:lvl3pPr>
            <a:lvl4pPr indent="0" lvl="3" marL="0" marR="0" rtl="0" algn="r">
              <a:spcBef>
                <a:spcPts val="0"/>
              </a:spcBef>
              <a:buNone/>
              <a:defRPr b="0" i="0" sz="900" u="none" cap="none" strike="noStrike">
                <a:solidFill>
                  <a:schemeClr val="dk2"/>
                </a:solidFill>
                <a:latin typeface="Arial"/>
                <a:ea typeface="Arial"/>
                <a:cs typeface="Arial"/>
                <a:sym typeface="Arial"/>
              </a:defRPr>
            </a:lvl4pPr>
            <a:lvl5pPr indent="0" lvl="4" marL="0" marR="0" rtl="0" algn="r">
              <a:spcBef>
                <a:spcPts val="0"/>
              </a:spcBef>
              <a:buNone/>
              <a:defRPr b="0" i="0" sz="900" u="none" cap="none" strike="noStrike">
                <a:solidFill>
                  <a:schemeClr val="dk2"/>
                </a:solidFill>
                <a:latin typeface="Arial"/>
                <a:ea typeface="Arial"/>
                <a:cs typeface="Arial"/>
                <a:sym typeface="Arial"/>
              </a:defRPr>
            </a:lvl5pPr>
            <a:lvl6pPr indent="0" lvl="5" marL="0" marR="0" rtl="0" algn="r">
              <a:spcBef>
                <a:spcPts val="0"/>
              </a:spcBef>
              <a:buNone/>
              <a:defRPr b="0" i="0" sz="900" u="none" cap="none" strike="noStrike">
                <a:solidFill>
                  <a:schemeClr val="dk2"/>
                </a:solidFill>
                <a:latin typeface="Arial"/>
                <a:ea typeface="Arial"/>
                <a:cs typeface="Arial"/>
                <a:sym typeface="Arial"/>
              </a:defRPr>
            </a:lvl6pPr>
            <a:lvl7pPr indent="0" lvl="6" marL="0" marR="0" rtl="0" algn="r">
              <a:spcBef>
                <a:spcPts val="0"/>
              </a:spcBef>
              <a:buNone/>
              <a:defRPr b="0" i="0" sz="900" u="none" cap="none" strike="noStrike">
                <a:solidFill>
                  <a:schemeClr val="dk2"/>
                </a:solidFill>
                <a:latin typeface="Arial"/>
                <a:ea typeface="Arial"/>
                <a:cs typeface="Arial"/>
                <a:sym typeface="Arial"/>
              </a:defRPr>
            </a:lvl7pPr>
            <a:lvl8pPr indent="0" lvl="7" marL="0" marR="0" rtl="0" algn="r">
              <a:spcBef>
                <a:spcPts val="0"/>
              </a:spcBef>
              <a:buNone/>
              <a:defRPr b="0" i="0" sz="900" u="none" cap="none" strike="noStrike">
                <a:solidFill>
                  <a:schemeClr val="dk2"/>
                </a:solidFill>
                <a:latin typeface="Arial"/>
                <a:ea typeface="Arial"/>
                <a:cs typeface="Arial"/>
                <a:sym typeface="Arial"/>
              </a:defRPr>
            </a:lvl8pPr>
            <a:lvl9pPr indent="0" lvl="8" marL="0" marR="0" rtl="0" algn="r">
              <a:spcBef>
                <a:spcPts val="0"/>
              </a:spcBef>
              <a:buNone/>
              <a:defRPr b="0" i="0" sz="9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A4A3A4"/>
          </p15:clr>
        </p15:guide>
        <p15:guide id="2" pos="2880">
          <p15:clr>
            <a:srgbClr val="A4A3A4"/>
          </p15:clr>
        </p15:guide>
        <p15:guide id="3" pos="180">
          <p15:clr>
            <a:srgbClr val="547EBF"/>
          </p15:clr>
        </p15:guide>
        <p15:guide id="4" orient="horz" pos="180">
          <p15:clr>
            <a:srgbClr val="547EBF"/>
          </p15:clr>
        </p15:guide>
        <p15:guide id="5" pos="5580">
          <p15:clr>
            <a:srgbClr val="547EBF"/>
          </p15:clr>
        </p15:guide>
        <p15:guide id="6" orient="horz" pos="3060">
          <p15:clr>
            <a:srgbClr val="547EBF"/>
          </p15:clr>
        </p15:guide>
        <p15:guide id="7" pos="2970">
          <p15:clr>
            <a:srgbClr val="547EBF"/>
          </p15:clr>
        </p15:guide>
        <p15:guide id="8" pos="2790">
          <p15:clr>
            <a:srgbClr val="547EBF"/>
          </p15:clr>
        </p15:guide>
        <p15:guide id="9" pos="1584">
          <p15:clr>
            <a:srgbClr val="547EBF"/>
          </p15:clr>
        </p15:guide>
        <p15:guide id="10" pos="1386">
          <p15:clr>
            <a:srgbClr val="547EBF"/>
          </p15:clr>
        </p15:guide>
        <p15:guide id="11" pos="4176">
          <p15:clr>
            <a:srgbClr val="547EBF"/>
          </p15:clr>
        </p15:guide>
        <p15:guide id="12" pos="4374">
          <p15:clr>
            <a:srgbClr val="547EBF"/>
          </p15:clr>
        </p15:guide>
        <p15:guide id="13" pos="3726">
          <p15:clr>
            <a:srgbClr val="9FCC3B"/>
          </p15:clr>
        </p15:guide>
        <p15:guide id="14" pos="3906">
          <p15:clr>
            <a:srgbClr val="9FCC3B"/>
          </p15:clr>
        </p15:guide>
        <p15:guide id="15" pos="2034">
          <p15:clr>
            <a:srgbClr val="9FCC3B"/>
          </p15:clr>
        </p15:guide>
        <p15:guide id="16" pos="1854">
          <p15:clr>
            <a:srgbClr val="9FCC3B"/>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1" name="Shape 231"/>
        <p:cNvGrpSpPr/>
        <p:nvPr/>
      </p:nvGrpSpPr>
      <p:grpSpPr>
        <a:xfrm>
          <a:off x="0" y="0"/>
          <a:ext cx="0" cy="0"/>
          <a:chOff x="0" y="0"/>
          <a:chExt cx="0" cy="0"/>
        </a:xfrm>
      </p:grpSpPr>
      <p:sp>
        <p:nvSpPr>
          <p:cNvPr id="232" name="Google Shape;232;p2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Abril Fatface"/>
              <a:buNone/>
              <a:defRPr b="0" i="1" sz="3300" u="none" cap="none" strike="noStrike">
                <a:solidFill>
                  <a:schemeClr val="dk1"/>
                </a:solidFill>
                <a:latin typeface="Abril Fatface"/>
                <a:ea typeface="Abril Fatface"/>
                <a:cs typeface="Abril Fatface"/>
                <a:sym typeface="Abril Fatface"/>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233" name="Google Shape;233;p29"/>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100000"/>
              </a:lnSpc>
              <a:spcBef>
                <a:spcPts val="800"/>
              </a:spcBef>
              <a:spcAft>
                <a:spcPts val="0"/>
              </a:spcAft>
              <a:buClr>
                <a:schemeClr val="dk1"/>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rtl="0" algn="l">
              <a:lnSpc>
                <a:spcPct val="10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indent="-317500" lvl="3" marL="1828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234" name="Google Shape;234;p2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235" name="Google Shape;235;p2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236" name="Google Shape;236;p2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entury Gothic"/>
                <a:ea typeface="Century Gothic"/>
                <a:cs typeface="Century Gothic"/>
                <a:sym typeface="Century Gothic"/>
              </a:defRPr>
            </a:lvl1pPr>
            <a:lvl2pPr indent="0" lvl="1" marL="0" marR="0" rtl="0" algn="r">
              <a:spcBef>
                <a:spcPts val="0"/>
              </a:spcBef>
              <a:buNone/>
              <a:defRPr b="0" i="0" sz="900" u="none" cap="none" strike="noStrike">
                <a:solidFill>
                  <a:srgbClr val="888888"/>
                </a:solidFill>
                <a:latin typeface="Century Gothic"/>
                <a:ea typeface="Century Gothic"/>
                <a:cs typeface="Century Gothic"/>
                <a:sym typeface="Century Gothic"/>
              </a:defRPr>
            </a:lvl2pPr>
            <a:lvl3pPr indent="0" lvl="2" marL="0" marR="0" rtl="0" algn="r">
              <a:spcBef>
                <a:spcPts val="0"/>
              </a:spcBef>
              <a:buNone/>
              <a:defRPr b="0" i="0" sz="900" u="none" cap="none" strike="noStrike">
                <a:solidFill>
                  <a:srgbClr val="888888"/>
                </a:solidFill>
                <a:latin typeface="Century Gothic"/>
                <a:ea typeface="Century Gothic"/>
                <a:cs typeface="Century Gothic"/>
                <a:sym typeface="Century Gothic"/>
              </a:defRPr>
            </a:lvl3pPr>
            <a:lvl4pPr indent="0" lvl="3" marL="0" marR="0" rtl="0" algn="r">
              <a:spcBef>
                <a:spcPts val="0"/>
              </a:spcBef>
              <a:buNone/>
              <a:defRPr b="0" i="0" sz="900" u="none" cap="none" strike="noStrike">
                <a:solidFill>
                  <a:srgbClr val="888888"/>
                </a:solidFill>
                <a:latin typeface="Century Gothic"/>
                <a:ea typeface="Century Gothic"/>
                <a:cs typeface="Century Gothic"/>
                <a:sym typeface="Century Gothic"/>
              </a:defRPr>
            </a:lvl4pPr>
            <a:lvl5pPr indent="0" lvl="4" marL="0" marR="0" rtl="0" algn="r">
              <a:spcBef>
                <a:spcPts val="0"/>
              </a:spcBef>
              <a:buNone/>
              <a:defRPr b="0" i="0" sz="900" u="none" cap="none" strike="noStrike">
                <a:solidFill>
                  <a:srgbClr val="888888"/>
                </a:solidFill>
                <a:latin typeface="Century Gothic"/>
                <a:ea typeface="Century Gothic"/>
                <a:cs typeface="Century Gothic"/>
                <a:sym typeface="Century Gothic"/>
              </a:defRPr>
            </a:lvl5pPr>
            <a:lvl6pPr indent="0" lvl="5" marL="0" marR="0" rtl="0" algn="r">
              <a:spcBef>
                <a:spcPts val="0"/>
              </a:spcBef>
              <a:buNone/>
              <a:defRPr b="0" i="0" sz="900" u="none" cap="none" strike="noStrike">
                <a:solidFill>
                  <a:srgbClr val="888888"/>
                </a:solidFill>
                <a:latin typeface="Century Gothic"/>
                <a:ea typeface="Century Gothic"/>
                <a:cs typeface="Century Gothic"/>
                <a:sym typeface="Century Gothic"/>
              </a:defRPr>
            </a:lvl6pPr>
            <a:lvl7pPr indent="0" lvl="6" marL="0" marR="0" rtl="0" algn="r">
              <a:spcBef>
                <a:spcPts val="0"/>
              </a:spcBef>
              <a:buNone/>
              <a:defRPr b="0" i="0" sz="900" u="none" cap="none" strike="noStrike">
                <a:solidFill>
                  <a:srgbClr val="888888"/>
                </a:solidFill>
                <a:latin typeface="Century Gothic"/>
                <a:ea typeface="Century Gothic"/>
                <a:cs typeface="Century Gothic"/>
                <a:sym typeface="Century Gothic"/>
              </a:defRPr>
            </a:lvl7pPr>
            <a:lvl8pPr indent="0" lvl="7" marL="0" marR="0" rtl="0" algn="r">
              <a:spcBef>
                <a:spcPts val="0"/>
              </a:spcBef>
              <a:buNone/>
              <a:defRPr b="0" i="0" sz="900" u="none" cap="none" strike="noStrike">
                <a:solidFill>
                  <a:srgbClr val="888888"/>
                </a:solidFill>
                <a:latin typeface="Century Gothic"/>
                <a:ea typeface="Century Gothic"/>
                <a:cs typeface="Century Gothic"/>
                <a:sym typeface="Century Gothic"/>
              </a:defRPr>
            </a:lvl8pPr>
            <a:lvl9pPr indent="0" lvl="8" marL="0" marR="0" rtl="0" algn="r">
              <a:spcBef>
                <a:spcPts val="0"/>
              </a:spcBef>
              <a:buNone/>
              <a:defRPr b="0" i="0" sz="9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6.png"/><Relationship Id="rId6" Type="http://schemas.openxmlformats.org/officeDocument/2006/relationships/image" Target="../media/image3.png"/><Relationship Id="rId7"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www.youtube.com/watch?v=oDwq7xU9hI0" TargetMode="External"/><Relationship Id="rId4"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69" name="Shape 369"/>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3" name="Shape 373"/>
        <p:cNvGrpSpPr/>
        <p:nvPr/>
      </p:nvGrpSpPr>
      <p:grpSpPr>
        <a:xfrm>
          <a:off x="0" y="0"/>
          <a:ext cx="0" cy="0"/>
          <a:chOff x="0" y="0"/>
          <a:chExt cx="0" cy="0"/>
        </a:xfrm>
      </p:grpSpPr>
      <p:pic>
        <p:nvPicPr>
          <p:cNvPr id="374" name="Google Shape;374;p47"/>
          <p:cNvPicPr preferRelativeResize="0"/>
          <p:nvPr/>
        </p:nvPicPr>
        <p:blipFill>
          <a:blip r:embed="rId4">
            <a:alphaModFix/>
          </a:blip>
          <a:stretch>
            <a:fillRect/>
          </a:stretch>
        </p:blipFill>
        <p:spPr>
          <a:xfrm>
            <a:off x="1834475" y="0"/>
            <a:ext cx="5226459" cy="5143499"/>
          </a:xfrm>
          <a:prstGeom prst="rect">
            <a:avLst/>
          </a:prstGeom>
          <a:noFill/>
          <a:ln>
            <a:noFill/>
          </a:ln>
        </p:spPr>
      </p:pic>
      <p:pic>
        <p:nvPicPr>
          <p:cNvPr id="375" name="Google Shape;375;p47"/>
          <p:cNvPicPr preferRelativeResize="0"/>
          <p:nvPr/>
        </p:nvPicPr>
        <p:blipFill>
          <a:blip r:embed="rId5">
            <a:alphaModFix/>
          </a:blip>
          <a:stretch>
            <a:fillRect/>
          </a:stretch>
        </p:blipFill>
        <p:spPr>
          <a:xfrm flipH="1">
            <a:off x="999850" y="1380025"/>
            <a:ext cx="834625" cy="2489250"/>
          </a:xfrm>
          <a:prstGeom prst="rect">
            <a:avLst/>
          </a:prstGeom>
          <a:noFill/>
          <a:ln>
            <a:noFill/>
          </a:ln>
        </p:spPr>
      </p:pic>
      <p:pic>
        <p:nvPicPr>
          <p:cNvPr id="376" name="Google Shape;376;p47"/>
          <p:cNvPicPr preferRelativeResize="0"/>
          <p:nvPr/>
        </p:nvPicPr>
        <p:blipFill>
          <a:blip r:embed="rId6">
            <a:alphaModFix/>
          </a:blip>
          <a:stretch>
            <a:fillRect/>
          </a:stretch>
        </p:blipFill>
        <p:spPr>
          <a:xfrm rot="10800000">
            <a:off x="7060925" y="1429626"/>
            <a:ext cx="856325" cy="2494050"/>
          </a:xfrm>
          <a:prstGeom prst="rect">
            <a:avLst/>
          </a:prstGeom>
          <a:noFill/>
          <a:ln>
            <a:noFill/>
          </a:ln>
        </p:spPr>
      </p:pic>
      <p:pic>
        <p:nvPicPr>
          <p:cNvPr id="377" name="Google Shape;377;p47"/>
          <p:cNvPicPr preferRelativeResize="0"/>
          <p:nvPr/>
        </p:nvPicPr>
        <p:blipFill>
          <a:blip r:embed="rId7">
            <a:alphaModFix/>
          </a:blip>
          <a:stretch>
            <a:fillRect/>
          </a:stretch>
        </p:blipFill>
        <p:spPr>
          <a:xfrm flipH="1" rot="10800000">
            <a:off x="1553925" y="4256675"/>
            <a:ext cx="280550" cy="467575"/>
          </a:xfrm>
          <a:prstGeom prst="rect">
            <a:avLst/>
          </a:prstGeom>
          <a:noFill/>
          <a:ln>
            <a:noFill/>
          </a:ln>
        </p:spPr>
      </p:pic>
    </p:spTree>
  </p:cSld>
  <p:clrMapOvr>
    <a:masterClrMapping/>
  </p:clrMapOvr>
  <p:transition spd="med">
    <p:fade thruBlk="1"/>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1" name="Shape 381"/>
        <p:cNvGrpSpPr/>
        <p:nvPr/>
      </p:nvGrpSpPr>
      <p:grpSpPr>
        <a:xfrm>
          <a:off x="0" y="0"/>
          <a:ext cx="0" cy="0"/>
          <a:chOff x="0" y="0"/>
          <a:chExt cx="0" cy="0"/>
        </a:xfrm>
      </p:grpSpPr>
      <p:pic>
        <p:nvPicPr>
          <p:cNvPr id="382" name="Google Shape;382;p48"/>
          <p:cNvPicPr preferRelativeResize="0"/>
          <p:nvPr/>
        </p:nvPicPr>
        <p:blipFill>
          <a:blip r:embed="rId3">
            <a:alphaModFix/>
          </a:blip>
          <a:stretch>
            <a:fillRect/>
          </a:stretch>
        </p:blipFill>
        <p:spPr>
          <a:xfrm>
            <a:off x="10350" y="0"/>
            <a:ext cx="9144000" cy="5143499"/>
          </a:xfrm>
          <a:prstGeom prst="rect">
            <a:avLst/>
          </a:prstGeom>
          <a:noFill/>
          <a:ln>
            <a:noFill/>
          </a:ln>
        </p:spPr>
      </p:pic>
      <p:sp>
        <p:nvSpPr>
          <p:cNvPr id="383" name="Google Shape;383;p48"/>
          <p:cNvSpPr txBox="1"/>
          <p:nvPr/>
        </p:nvSpPr>
        <p:spPr>
          <a:xfrm>
            <a:off x="836925" y="512800"/>
            <a:ext cx="6106800" cy="51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400">
                <a:solidFill>
                  <a:schemeClr val="dk1"/>
                </a:solidFill>
              </a:rPr>
              <a:t>Detecting Bots in r/Place </a:t>
            </a:r>
            <a:endParaRPr b="1" sz="2400">
              <a:solidFill>
                <a:schemeClr val="dk1"/>
              </a:solidFill>
            </a:endParaRPr>
          </a:p>
        </p:txBody>
      </p:sp>
      <p:sp>
        <p:nvSpPr>
          <p:cNvPr id="384" name="Google Shape;384;p48"/>
          <p:cNvSpPr txBox="1"/>
          <p:nvPr>
            <p:ph idx="1" type="body"/>
          </p:nvPr>
        </p:nvSpPr>
        <p:spPr>
          <a:xfrm>
            <a:off x="836925" y="1560325"/>
            <a:ext cx="6886200" cy="23241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2100"/>
              <a:buNone/>
            </a:pPr>
            <a:r>
              <a:rPr lang="en" sz="1800"/>
              <a:t>Techniques used to capture different types of bots and users. </a:t>
            </a:r>
            <a:endParaRPr sz="1800"/>
          </a:p>
          <a:p>
            <a:pPr indent="0" lvl="0" marL="0" rtl="0" algn="l">
              <a:lnSpc>
                <a:spcPct val="90000"/>
              </a:lnSpc>
              <a:spcBef>
                <a:spcPts val="0"/>
              </a:spcBef>
              <a:spcAft>
                <a:spcPts val="0"/>
              </a:spcAft>
              <a:buClr>
                <a:schemeClr val="dk1"/>
              </a:buClr>
              <a:buSzPts val="2100"/>
              <a:buNone/>
            </a:pPr>
            <a:r>
              <a:t/>
            </a:r>
            <a:endParaRPr sz="1800"/>
          </a:p>
          <a:p>
            <a:pPr indent="0" lvl="0" marL="0" rtl="0" algn="l">
              <a:lnSpc>
                <a:spcPct val="90000"/>
              </a:lnSpc>
              <a:spcBef>
                <a:spcPts val="0"/>
              </a:spcBef>
              <a:spcAft>
                <a:spcPts val="0"/>
              </a:spcAft>
              <a:buClr>
                <a:schemeClr val="dk1"/>
              </a:buClr>
              <a:buSzPts val="2100"/>
              <a:buNone/>
            </a:pPr>
            <a:r>
              <a:rPr lang="en" sz="1800"/>
              <a:t>High frequency with:</a:t>
            </a:r>
            <a:endParaRPr sz="1800"/>
          </a:p>
          <a:p>
            <a:pPr indent="0" lvl="0" marL="0" rtl="0" algn="l">
              <a:lnSpc>
                <a:spcPct val="90000"/>
              </a:lnSpc>
              <a:spcBef>
                <a:spcPts val="0"/>
              </a:spcBef>
              <a:spcAft>
                <a:spcPts val="0"/>
              </a:spcAft>
              <a:buClr>
                <a:schemeClr val="dk1"/>
              </a:buClr>
              <a:buSzPts val="2100"/>
              <a:buNone/>
            </a:pPr>
            <a:r>
              <a:t/>
            </a:r>
            <a:endParaRPr sz="1800"/>
          </a:p>
          <a:p>
            <a:pPr indent="-342900" lvl="0" marL="457200" rtl="0" algn="l">
              <a:lnSpc>
                <a:spcPct val="90000"/>
              </a:lnSpc>
              <a:spcBef>
                <a:spcPts val="0"/>
              </a:spcBef>
              <a:spcAft>
                <a:spcPts val="0"/>
              </a:spcAft>
              <a:buSzPts val="1800"/>
              <a:buChar char="-"/>
            </a:pPr>
            <a:r>
              <a:rPr lang="en" sz="1800"/>
              <a:t>Single coordinate placements</a:t>
            </a:r>
            <a:endParaRPr sz="1800"/>
          </a:p>
          <a:p>
            <a:pPr indent="-342900" lvl="0" marL="457200" rtl="0" algn="l">
              <a:spcBef>
                <a:spcPts val="0"/>
              </a:spcBef>
              <a:spcAft>
                <a:spcPts val="0"/>
              </a:spcAft>
              <a:buSzPts val="1800"/>
              <a:buChar char="-"/>
            </a:pPr>
            <a:r>
              <a:rPr lang="en" sz="1800"/>
              <a:t>Low time variance</a:t>
            </a:r>
            <a:endParaRPr sz="1800"/>
          </a:p>
          <a:p>
            <a:pPr indent="-342900" lvl="0" marL="457200" rtl="0" algn="l">
              <a:lnSpc>
                <a:spcPct val="90000"/>
              </a:lnSpc>
              <a:spcBef>
                <a:spcPts val="0"/>
              </a:spcBef>
              <a:spcAft>
                <a:spcPts val="0"/>
              </a:spcAft>
              <a:buSzPts val="1800"/>
              <a:buChar char="-"/>
            </a:pPr>
            <a:r>
              <a:rPr lang="en" sz="1800"/>
              <a:t>Single color placement</a:t>
            </a:r>
            <a:endParaRPr sz="1800"/>
          </a:p>
          <a:p>
            <a:pPr indent="-342900" lvl="0" marL="457200" rtl="0" algn="l">
              <a:lnSpc>
                <a:spcPct val="90000"/>
              </a:lnSpc>
              <a:spcBef>
                <a:spcPts val="0"/>
              </a:spcBef>
              <a:spcAft>
                <a:spcPts val="0"/>
              </a:spcAft>
              <a:buSzPts val="1800"/>
              <a:buChar char="-"/>
            </a:pPr>
            <a:r>
              <a:rPr lang="en" sz="1800"/>
              <a:t>Other anomalies </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8" name="Shape 388"/>
        <p:cNvGrpSpPr/>
        <p:nvPr/>
      </p:nvGrpSpPr>
      <p:grpSpPr>
        <a:xfrm>
          <a:off x="0" y="0"/>
          <a:ext cx="0" cy="0"/>
          <a:chOff x="0" y="0"/>
          <a:chExt cx="0" cy="0"/>
        </a:xfrm>
      </p:grpSpPr>
      <p:pic>
        <p:nvPicPr>
          <p:cNvPr id="389" name="Google Shape;389;p49"/>
          <p:cNvPicPr preferRelativeResize="0"/>
          <p:nvPr/>
        </p:nvPicPr>
        <p:blipFill>
          <a:blip r:embed="rId3">
            <a:alphaModFix/>
          </a:blip>
          <a:stretch>
            <a:fillRect/>
          </a:stretch>
        </p:blipFill>
        <p:spPr>
          <a:xfrm>
            <a:off x="0" y="0"/>
            <a:ext cx="9144000" cy="5143499"/>
          </a:xfrm>
          <a:prstGeom prst="rect">
            <a:avLst/>
          </a:prstGeom>
          <a:noFill/>
          <a:ln>
            <a:noFill/>
          </a:ln>
        </p:spPr>
      </p:pic>
      <p:sp>
        <p:nvSpPr>
          <p:cNvPr id="390" name="Google Shape;390;p49"/>
          <p:cNvSpPr txBox="1"/>
          <p:nvPr/>
        </p:nvSpPr>
        <p:spPr>
          <a:xfrm>
            <a:off x="555575" y="166575"/>
            <a:ext cx="7959000" cy="75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chemeClr val="dk2"/>
                </a:solidFill>
              </a:rPr>
              <a:t>Detecting</a:t>
            </a:r>
            <a:r>
              <a:rPr b="1" lang="en" sz="2500">
                <a:solidFill>
                  <a:schemeClr val="dk2"/>
                </a:solidFill>
              </a:rPr>
              <a:t> ADMINS</a:t>
            </a:r>
            <a:endParaRPr b="1" sz="2500">
              <a:solidFill>
                <a:schemeClr val="dk2"/>
              </a:solidFill>
            </a:endParaRPr>
          </a:p>
        </p:txBody>
      </p:sp>
      <p:cxnSp>
        <p:nvCxnSpPr>
          <p:cNvPr id="391" name="Google Shape;391;p49"/>
          <p:cNvCxnSpPr>
            <a:stCxn id="390" idx="2"/>
          </p:cNvCxnSpPr>
          <p:nvPr/>
        </p:nvCxnSpPr>
        <p:spPr>
          <a:xfrm flipH="1">
            <a:off x="4516775" y="922275"/>
            <a:ext cx="18300" cy="3656400"/>
          </a:xfrm>
          <a:prstGeom prst="straightConnector1">
            <a:avLst/>
          </a:prstGeom>
          <a:noFill/>
          <a:ln cap="flat" cmpd="sng" w="9525">
            <a:solidFill>
              <a:schemeClr val="dk2"/>
            </a:solidFill>
            <a:prstDash val="solid"/>
            <a:round/>
            <a:headEnd len="med" w="med" type="none"/>
            <a:tailEnd len="med" w="med" type="none"/>
          </a:ln>
        </p:spPr>
      </p:cxnSp>
      <p:sp>
        <p:nvSpPr>
          <p:cNvPr id="392" name="Google Shape;392;p49"/>
          <p:cNvSpPr txBox="1"/>
          <p:nvPr/>
        </p:nvSpPr>
        <p:spPr>
          <a:xfrm>
            <a:off x="808500" y="1202600"/>
            <a:ext cx="3156900" cy="3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solidFill>
                  <a:schemeClr val="dk2"/>
                </a:solidFill>
              </a:rPr>
              <a:t>Methodology</a:t>
            </a:r>
            <a:r>
              <a:rPr b="1" lang="en" sz="1800">
                <a:solidFill>
                  <a:schemeClr val="dk2"/>
                </a:solidFill>
              </a:rPr>
              <a:t>:</a:t>
            </a:r>
            <a:endParaRPr b="1" sz="1800">
              <a:solidFill>
                <a:schemeClr val="dk2"/>
              </a:solidFill>
            </a:endParaRPr>
          </a:p>
          <a:p>
            <a:pPr indent="0" lvl="0" marL="0" rtl="0" algn="l">
              <a:spcBef>
                <a:spcPts val="0"/>
              </a:spcBef>
              <a:spcAft>
                <a:spcPts val="0"/>
              </a:spcAft>
              <a:buNone/>
            </a:pPr>
            <a:r>
              <a:t/>
            </a:r>
            <a:endParaRPr b="1"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Found time differences between each pixel placed by a user</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Filtered by time differences less than four minutes and users that placed 25 tiles within the time difference parameter</a:t>
            </a:r>
            <a:endParaRPr sz="1800">
              <a:solidFill>
                <a:schemeClr val="dk2"/>
              </a:solidFill>
            </a:endParaRPr>
          </a:p>
        </p:txBody>
      </p:sp>
      <p:sp>
        <p:nvSpPr>
          <p:cNvPr id="393" name="Google Shape;393;p49"/>
          <p:cNvSpPr txBox="1"/>
          <p:nvPr/>
        </p:nvSpPr>
        <p:spPr>
          <a:xfrm>
            <a:off x="5104750" y="1202600"/>
            <a:ext cx="3156900" cy="3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solidFill>
                  <a:schemeClr val="dk2"/>
                </a:solidFill>
              </a:rPr>
              <a:t>Findings:</a:t>
            </a:r>
            <a:endParaRPr b="1" sz="1800" u="sng">
              <a:solidFill>
                <a:schemeClr val="dk2"/>
              </a:solidFill>
            </a:endParaRPr>
          </a:p>
          <a:p>
            <a:pPr indent="0" lvl="0" marL="0" rtl="0" algn="l">
              <a:spcBef>
                <a:spcPts val="0"/>
              </a:spcBef>
              <a:spcAft>
                <a:spcPts val="0"/>
              </a:spcAft>
              <a:buNone/>
            </a:pPr>
            <a:r>
              <a:t/>
            </a:r>
            <a:endParaRPr b="1"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109 unique admin users found</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53,580 pixels placed by admins</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~.04% of pixels placed by admins</a:t>
            </a:r>
            <a:endParaRPr sz="18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id="398" name="Google Shape;398;p50"/>
          <p:cNvPicPr preferRelativeResize="0"/>
          <p:nvPr/>
        </p:nvPicPr>
        <p:blipFill rotWithShape="1">
          <a:blip r:embed="rId3">
            <a:alphaModFix/>
          </a:blip>
          <a:srcRect b="0" l="-450" r="450" t="0"/>
          <a:stretch/>
        </p:blipFill>
        <p:spPr>
          <a:xfrm>
            <a:off x="495175" y="0"/>
            <a:ext cx="8080254" cy="5143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1"/>
          <p:cNvSpPr txBox="1"/>
          <p:nvPr/>
        </p:nvSpPr>
        <p:spPr>
          <a:xfrm>
            <a:off x="555575" y="166575"/>
            <a:ext cx="7959000" cy="75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chemeClr val="dk2"/>
                </a:solidFill>
              </a:rPr>
              <a:t>Looking into Spam Bots</a:t>
            </a:r>
            <a:endParaRPr b="1" sz="2500">
              <a:solidFill>
                <a:schemeClr val="dk2"/>
              </a:solidFill>
            </a:endParaRPr>
          </a:p>
        </p:txBody>
      </p:sp>
      <p:cxnSp>
        <p:nvCxnSpPr>
          <p:cNvPr id="404" name="Google Shape;404;p51"/>
          <p:cNvCxnSpPr>
            <a:stCxn id="403" idx="2"/>
          </p:cNvCxnSpPr>
          <p:nvPr/>
        </p:nvCxnSpPr>
        <p:spPr>
          <a:xfrm flipH="1">
            <a:off x="4516775" y="922275"/>
            <a:ext cx="18300" cy="3656400"/>
          </a:xfrm>
          <a:prstGeom prst="straightConnector1">
            <a:avLst/>
          </a:prstGeom>
          <a:noFill/>
          <a:ln cap="flat" cmpd="sng" w="9525">
            <a:solidFill>
              <a:schemeClr val="dk2"/>
            </a:solidFill>
            <a:prstDash val="solid"/>
            <a:round/>
            <a:headEnd len="med" w="med" type="none"/>
            <a:tailEnd len="med" w="med" type="none"/>
          </a:ln>
        </p:spPr>
      </p:cxnSp>
      <p:sp>
        <p:nvSpPr>
          <p:cNvPr id="405" name="Google Shape;405;p51"/>
          <p:cNvSpPr txBox="1"/>
          <p:nvPr/>
        </p:nvSpPr>
        <p:spPr>
          <a:xfrm>
            <a:off x="808500" y="1202600"/>
            <a:ext cx="3156900" cy="3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solidFill>
                  <a:schemeClr val="dk2"/>
                </a:solidFill>
              </a:rPr>
              <a:t>Methodology</a:t>
            </a:r>
            <a:r>
              <a:rPr b="1" lang="en" sz="1800">
                <a:solidFill>
                  <a:schemeClr val="dk2"/>
                </a:solidFill>
              </a:rPr>
              <a:t>:</a:t>
            </a:r>
            <a:endParaRPr b="1" sz="1800">
              <a:solidFill>
                <a:schemeClr val="dk2"/>
              </a:solidFill>
            </a:endParaRPr>
          </a:p>
          <a:p>
            <a:pPr indent="0" lvl="0" marL="0" rtl="0" algn="l">
              <a:spcBef>
                <a:spcPts val="0"/>
              </a:spcBef>
              <a:spcAft>
                <a:spcPts val="0"/>
              </a:spcAft>
              <a:buNone/>
            </a:pPr>
            <a:r>
              <a:t/>
            </a:r>
            <a:endParaRPr b="1"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Found time differences between each pixel placed by a user</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Removed 80th quantile of time differences</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Filtered by SD less than 30s, or Median less than 2.5min with more than 20 placements.</a:t>
            </a:r>
            <a:endParaRPr sz="1800">
              <a:solidFill>
                <a:schemeClr val="dk2"/>
              </a:solidFill>
            </a:endParaRPr>
          </a:p>
        </p:txBody>
      </p:sp>
      <p:sp>
        <p:nvSpPr>
          <p:cNvPr id="406" name="Google Shape;406;p51"/>
          <p:cNvSpPr txBox="1"/>
          <p:nvPr/>
        </p:nvSpPr>
        <p:spPr>
          <a:xfrm>
            <a:off x="5104750" y="1202600"/>
            <a:ext cx="3156900" cy="3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solidFill>
                  <a:schemeClr val="dk2"/>
                </a:solidFill>
              </a:rPr>
              <a:t>Findings:</a:t>
            </a:r>
            <a:endParaRPr b="1" sz="1800" u="sng">
              <a:solidFill>
                <a:schemeClr val="dk2"/>
              </a:solidFill>
            </a:endParaRPr>
          </a:p>
          <a:p>
            <a:pPr indent="0" lvl="0" marL="0" rtl="0" algn="l">
              <a:spcBef>
                <a:spcPts val="0"/>
              </a:spcBef>
              <a:spcAft>
                <a:spcPts val="0"/>
              </a:spcAft>
              <a:buNone/>
            </a:pPr>
            <a:r>
              <a:t/>
            </a:r>
            <a:endParaRPr b="1"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130k unique users found</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8,739,479 </a:t>
            </a:r>
            <a:r>
              <a:rPr lang="en" sz="1800">
                <a:solidFill>
                  <a:schemeClr val="dk2"/>
                </a:solidFill>
              </a:rPr>
              <a:t> pixels placed by these users</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Disclaimers:</a:t>
            </a:r>
            <a:endParaRPr sz="1800">
              <a:solidFill>
                <a:schemeClr val="dk2"/>
              </a:solidFill>
            </a:endParaRPr>
          </a:p>
          <a:p>
            <a:pPr indent="-342900" lvl="1" marL="914400" rtl="0" algn="l">
              <a:spcBef>
                <a:spcPts val="0"/>
              </a:spcBef>
              <a:spcAft>
                <a:spcPts val="0"/>
              </a:spcAft>
              <a:buClr>
                <a:schemeClr val="dk2"/>
              </a:buClr>
              <a:buSzPts val="1800"/>
              <a:buChar char="○"/>
            </a:pPr>
            <a:r>
              <a:rPr lang="en" sz="1800">
                <a:solidFill>
                  <a:schemeClr val="dk2"/>
                </a:solidFill>
              </a:rPr>
              <a:t>SD filter high</a:t>
            </a:r>
            <a:endParaRPr sz="1800">
              <a:solidFill>
                <a:schemeClr val="dk2"/>
              </a:solidFill>
            </a:endParaRPr>
          </a:p>
          <a:p>
            <a:pPr indent="-342900" lvl="1" marL="914400" rtl="0" algn="l">
              <a:spcBef>
                <a:spcPts val="0"/>
              </a:spcBef>
              <a:spcAft>
                <a:spcPts val="0"/>
              </a:spcAft>
              <a:buClr>
                <a:schemeClr val="dk2"/>
              </a:buClr>
              <a:buSzPts val="1800"/>
              <a:buChar char="○"/>
            </a:pPr>
            <a:r>
              <a:rPr lang="en" sz="1800">
                <a:solidFill>
                  <a:schemeClr val="dk2"/>
                </a:solidFill>
              </a:rPr>
              <a:t>Median </a:t>
            </a:r>
            <a:r>
              <a:rPr lang="en" sz="1800">
                <a:solidFill>
                  <a:schemeClr val="dk2"/>
                </a:solidFill>
              </a:rPr>
              <a:t>overlaps</a:t>
            </a:r>
            <a:r>
              <a:rPr lang="en" sz="1800">
                <a:solidFill>
                  <a:schemeClr val="dk2"/>
                </a:solidFill>
              </a:rPr>
              <a:t> with other analysis</a:t>
            </a:r>
            <a:endParaRPr sz="18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2"/>
          <p:cNvSpPr txBox="1"/>
          <p:nvPr/>
        </p:nvSpPr>
        <p:spPr>
          <a:xfrm>
            <a:off x="818175" y="760850"/>
            <a:ext cx="5205900" cy="229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412" name="Google Shape;412;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720">
                <a:solidFill>
                  <a:schemeClr val="dk2"/>
                </a:solidFill>
              </a:rPr>
              <a:t>Timelapse</a:t>
            </a:r>
            <a:endParaRPr sz="3620"/>
          </a:p>
        </p:txBody>
      </p:sp>
      <p:sp>
        <p:nvSpPr>
          <p:cNvPr id="413" name="Google Shape;413;p52"/>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lnSpc>
                <a:spcPct val="110000"/>
              </a:lnSpc>
              <a:spcBef>
                <a:spcPts val="0"/>
              </a:spcBef>
              <a:spcAft>
                <a:spcPts val="0"/>
              </a:spcAft>
              <a:buClr>
                <a:schemeClr val="dk1"/>
              </a:buClr>
              <a:buSzPct val="100000"/>
              <a:buFont typeface="Roboto"/>
              <a:buChar char="●"/>
            </a:pPr>
            <a:r>
              <a:rPr lang="en">
                <a:solidFill>
                  <a:schemeClr val="dk1"/>
                </a:solidFill>
                <a:latin typeface="Roboto"/>
                <a:ea typeface="Roboto"/>
                <a:cs typeface="Roboto"/>
                <a:sym typeface="Roboto"/>
              </a:rPr>
              <a:t>Grouped into 15 minute segments</a:t>
            </a:r>
            <a:endParaRPr>
              <a:solidFill>
                <a:schemeClr val="dk1"/>
              </a:solidFill>
              <a:latin typeface="Roboto"/>
              <a:ea typeface="Roboto"/>
              <a:cs typeface="Roboto"/>
              <a:sym typeface="Roboto"/>
            </a:endParaRPr>
          </a:p>
          <a:p>
            <a:pPr indent="-334327" lvl="0" marL="457200" rtl="0" algn="l">
              <a:lnSpc>
                <a:spcPct val="110000"/>
              </a:lnSpc>
              <a:spcBef>
                <a:spcPts val="0"/>
              </a:spcBef>
              <a:spcAft>
                <a:spcPts val="0"/>
              </a:spcAft>
              <a:buClr>
                <a:schemeClr val="dk1"/>
              </a:buClr>
              <a:buSzPct val="100000"/>
              <a:buFont typeface="Roboto"/>
              <a:buChar char="●"/>
            </a:pPr>
            <a:r>
              <a:rPr lang="en">
                <a:solidFill>
                  <a:schemeClr val="dk1"/>
                </a:solidFill>
                <a:latin typeface="Roboto"/>
                <a:ea typeface="Roboto"/>
                <a:cs typeface="Roboto"/>
                <a:sym typeface="Roboto"/>
              </a:rPr>
              <a:t>Most recent tile placed</a:t>
            </a:r>
            <a:endParaRPr>
              <a:solidFill>
                <a:schemeClr val="dk1"/>
              </a:solidFill>
              <a:latin typeface="Roboto"/>
              <a:ea typeface="Roboto"/>
              <a:cs typeface="Roboto"/>
              <a:sym typeface="Roboto"/>
            </a:endParaRPr>
          </a:p>
          <a:p>
            <a:pPr indent="-334327" lvl="0" marL="457200" rtl="0" algn="l">
              <a:lnSpc>
                <a:spcPct val="110000"/>
              </a:lnSpc>
              <a:spcBef>
                <a:spcPts val="0"/>
              </a:spcBef>
              <a:spcAft>
                <a:spcPts val="0"/>
              </a:spcAft>
              <a:buClr>
                <a:schemeClr val="dk1"/>
              </a:buClr>
              <a:buSzPct val="100000"/>
              <a:buFont typeface="Roboto"/>
              <a:buChar char="●"/>
            </a:pPr>
            <a:r>
              <a:rPr lang="en">
                <a:solidFill>
                  <a:schemeClr val="dk1"/>
                </a:solidFill>
                <a:latin typeface="Roboto"/>
                <a:ea typeface="Roboto"/>
                <a:cs typeface="Roboto"/>
                <a:sym typeface="Roboto"/>
              </a:rPr>
              <a:t>Utilized both Tuukka and Ben’s bot detection methods</a:t>
            </a:r>
            <a:endParaRPr>
              <a:solidFill>
                <a:schemeClr val="dk1"/>
              </a:solidFill>
              <a:latin typeface="Roboto"/>
              <a:ea typeface="Roboto"/>
              <a:cs typeface="Roboto"/>
              <a:sym typeface="Roboto"/>
            </a:endParaRPr>
          </a:p>
          <a:p>
            <a:pPr indent="0" lvl="0" marL="0" rtl="0" algn="l">
              <a:lnSpc>
                <a:spcPct val="110000"/>
              </a:lnSpc>
              <a:spcBef>
                <a:spcPts val="0"/>
              </a:spcBef>
              <a:spcAft>
                <a:spcPts val="0"/>
              </a:spcAft>
              <a:buNone/>
            </a:pPr>
            <a:r>
              <a:rPr lang="en">
                <a:solidFill>
                  <a:schemeClr val="dk1"/>
                </a:solidFill>
                <a:latin typeface="Roboto"/>
                <a:ea typeface="Roboto"/>
                <a:cs typeface="Roboto"/>
                <a:sym typeface="Roboto"/>
              </a:rPr>
              <a:t>Ben bot detection:</a:t>
            </a:r>
            <a:endParaRPr>
              <a:solidFill>
                <a:schemeClr val="dk1"/>
              </a:solidFill>
              <a:latin typeface="Roboto"/>
              <a:ea typeface="Roboto"/>
              <a:cs typeface="Roboto"/>
              <a:sym typeface="Roboto"/>
            </a:endParaRPr>
          </a:p>
          <a:p>
            <a:pPr indent="-334327" lvl="0" marL="457200" rtl="0" algn="l">
              <a:lnSpc>
                <a:spcPct val="110000"/>
              </a:lnSpc>
              <a:spcBef>
                <a:spcPts val="0"/>
              </a:spcBef>
              <a:spcAft>
                <a:spcPts val="0"/>
              </a:spcAft>
              <a:buClr>
                <a:schemeClr val="dk1"/>
              </a:buClr>
              <a:buSzPct val="100000"/>
              <a:buFont typeface="Roboto"/>
              <a:buChar char="●"/>
            </a:pPr>
            <a:r>
              <a:rPr lang="en">
                <a:solidFill>
                  <a:schemeClr val="dk1"/>
                </a:solidFill>
                <a:latin typeface="Roboto"/>
                <a:ea typeface="Roboto"/>
                <a:cs typeface="Roboto"/>
                <a:sym typeface="Roboto"/>
              </a:rPr>
              <a:t>Created x and y coordinate bins, grouped by minutes</a:t>
            </a:r>
            <a:endParaRPr>
              <a:solidFill>
                <a:schemeClr val="dk1"/>
              </a:solidFill>
              <a:latin typeface="Roboto"/>
              <a:ea typeface="Roboto"/>
              <a:cs typeface="Roboto"/>
              <a:sym typeface="Roboto"/>
            </a:endParaRPr>
          </a:p>
          <a:p>
            <a:pPr indent="-334327" lvl="0" marL="457200" rtl="0" algn="l">
              <a:lnSpc>
                <a:spcPct val="110000"/>
              </a:lnSpc>
              <a:spcBef>
                <a:spcPts val="0"/>
              </a:spcBef>
              <a:spcAft>
                <a:spcPts val="0"/>
              </a:spcAft>
              <a:buClr>
                <a:schemeClr val="dk1"/>
              </a:buClr>
              <a:buSzPct val="100000"/>
              <a:buFont typeface="Roboto"/>
              <a:buChar char="●"/>
            </a:pPr>
            <a:r>
              <a:rPr lang="en">
                <a:solidFill>
                  <a:schemeClr val="dk1"/>
                </a:solidFill>
                <a:latin typeface="Roboto"/>
                <a:ea typeface="Roboto"/>
                <a:cs typeface="Roboto"/>
                <a:sym typeface="Roboto"/>
              </a:rPr>
              <a:t>Calculated pixels placed per minute in each bin</a:t>
            </a:r>
            <a:endParaRPr>
              <a:solidFill>
                <a:schemeClr val="dk1"/>
              </a:solidFill>
              <a:latin typeface="Roboto"/>
              <a:ea typeface="Roboto"/>
              <a:cs typeface="Roboto"/>
              <a:sym typeface="Roboto"/>
            </a:endParaRPr>
          </a:p>
          <a:p>
            <a:pPr indent="-334327" lvl="0" marL="457200" rtl="0" algn="l">
              <a:lnSpc>
                <a:spcPct val="110000"/>
              </a:lnSpc>
              <a:spcBef>
                <a:spcPts val="0"/>
              </a:spcBef>
              <a:spcAft>
                <a:spcPts val="0"/>
              </a:spcAft>
              <a:buClr>
                <a:schemeClr val="dk1"/>
              </a:buClr>
              <a:buSzPct val="100000"/>
              <a:buFont typeface="Roboto"/>
              <a:buChar char="●"/>
            </a:pPr>
            <a:r>
              <a:rPr lang="en">
                <a:solidFill>
                  <a:schemeClr val="dk1"/>
                </a:solidFill>
                <a:latin typeface="Roboto"/>
                <a:ea typeface="Roboto"/>
                <a:cs typeface="Roboto"/>
                <a:sym typeface="Roboto"/>
              </a:rPr>
              <a:t>Selected users in bins with &gt;25% of the pixels placed in a minute</a:t>
            </a:r>
            <a:endParaRPr>
              <a:solidFill>
                <a:schemeClr val="dk1"/>
              </a:solidFill>
              <a:latin typeface="Roboto"/>
              <a:ea typeface="Roboto"/>
              <a:cs typeface="Roboto"/>
              <a:sym typeface="Roboto"/>
            </a:endParaRPr>
          </a:p>
          <a:p>
            <a:pPr indent="-334327" lvl="0" marL="457200" rtl="0" algn="l">
              <a:lnSpc>
                <a:spcPct val="110000"/>
              </a:lnSpc>
              <a:spcBef>
                <a:spcPts val="0"/>
              </a:spcBef>
              <a:spcAft>
                <a:spcPts val="0"/>
              </a:spcAft>
              <a:buClr>
                <a:schemeClr val="dk1"/>
              </a:buClr>
              <a:buSzPct val="100000"/>
              <a:buFont typeface="Roboto"/>
              <a:buChar char="●"/>
            </a:pPr>
            <a:r>
              <a:rPr lang="en">
                <a:solidFill>
                  <a:schemeClr val="dk1"/>
                </a:solidFill>
                <a:latin typeface="Roboto"/>
                <a:ea typeface="Roboto"/>
                <a:cs typeface="Roboto"/>
                <a:sym typeface="Roboto"/>
              </a:rPr>
              <a:t>Inner joined with Tuukka’s list of users </a:t>
            </a:r>
            <a:endParaRPr>
              <a:solidFill>
                <a:schemeClr val="dk1"/>
              </a:solidFill>
              <a:latin typeface="Roboto"/>
              <a:ea typeface="Roboto"/>
              <a:cs typeface="Roboto"/>
              <a:sym typeface="Roboto"/>
            </a:endParaRPr>
          </a:p>
          <a:p>
            <a:pPr indent="-334327" lvl="0" marL="457200" rtl="0" algn="l">
              <a:lnSpc>
                <a:spcPct val="110000"/>
              </a:lnSpc>
              <a:spcBef>
                <a:spcPts val="0"/>
              </a:spcBef>
              <a:spcAft>
                <a:spcPts val="0"/>
              </a:spcAft>
              <a:buClr>
                <a:schemeClr val="dk1"/>
              </a:buClr>
              <a:buSzPct val="100000"/>
              <a:buFont typeface="Roboto"/>
              <a:buChar char="●"/>
            </a:pPr>
            <a:r>
              <a:rPr lang="en">
                <a:solidFill>
                  <a:schemeClr val="dk1"/>
                </a:solidFill>
                <a:latin typeface="Roboto"/>
                <a:ea typeface="Roboto"/>
                <a:cs typeface="Roboto"/>
                <a:sym typeface="Roboto"/>
              </a:rPr>
              <a:t>Outer joined with suspected admins to remove admins</a:t>
            </a:r>
            <a:endParaRPr>
              <a:solidFill>
                <a:schemeClr val="dk1"/>
              </a:solidFill>
              <a:latin typeface="Roboto"/>
              <a:ea typeface="Roboto"/>
              <a:cs typeface="Roboto"/>
              <a:sym typeface="Roboto"/>
            </a:endParaRPr>
          </a:p>
        </p:txBody>
      </p:sp>
      <p:pic>
        <p:nvPicPr>
          <p:cNvPr id="414" name="Google Shape;414;p52" title="Place Timelapse High Bots">
            <a:hlinkClick r:id="rId3"/>
          </p:cNvPr>
          <p:cNvPicPr preferRelativeResize="0"/>
          <p:nvPr/>
        </p:nvPicPr>
        <p:blipFill>
          <a:blip r:embed="rId4">
            <a:alphaModFix/>
          </a:blip>
          <a:stretch>
            <a:fillRect/>
          </a:stretch>
        </p:blipFill>
        <p:spPr>
          <a:xfrm>
            <a:off x="4572000" y="2172456"/>
            <a:ext cx="4260300" cy="239641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1000"/>
                                        <p:tgtEl>
                                          <p:spTgt spid="4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18" name="Shape 418"/>
        <p:cNvGrpSpPr/>
        <p:nvPr/>
      </p:nvGrpSpPr>
      <p:grpSpPr>
        <a:xfrm>
          <a:off x="0" y="0"/>
          <a:ext cx="0" cy="0"/>
          <a:chOff x="0" y="0"/>
          <a:chExt cx="0" cy="0"/>
        </a:xfrm>
      </p:grpSpPr>
      <p:sp>
        <p:nvSpPr>
          <p:cNvPr id="419" name="Google Shape;419;p53"/>
          <p:cNvSpPr txBox="1"/>
          <p:nvPr>
            <p:ph type="ctrTitle"/>
          </p:nvPr>
        </p:nvSpPr>
        <p:spPr>
          <a:xfrm>
            <a:off x="997191" y="242964"/>
            <a:ext cx="4197000" cy="2633400"/>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lt1"/>
              </a:buClr>
              <a:buSzPts val="3600"/>
              <a:buFont typeface="Abril Fatface"/>
              <a:buNone/>
            </a:pPr>
            <a:r>
              <a:t/>
            </a:r>
            <a:endParaRPr>
              <a:solidFill>
                <a:schemeClr val="dk1"/>
              </a:solidFill>
            </a:endParaRPr>
          </a:p>
        </p:txBody>
      </p:sp>
      <p:sp>
        <p:nvSpPr>
          <p:cNvPr id="420" name="Google Shape;420;p53"/>
          <p:cNvSpPr txBox="1"/>
          <p:nvPr>
            <p:ph idx="1" type="subTitle"/>
          </p:nvPr>
        </p:nvSpPr>
        <p:spPr>
          <a:xfrm>
            <a:off x="6083046" y="1255910"/>
            <a:ext cx="2551176" cy="2631681"/>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1"/>
              </a:buClr>
              <a:buSzPts val="2100"/>
              <a:buNone/>
            </a:pPr>
            <a:r>
              <a:rPr lang="en"/>
              <a:t>PRESENTER NAME</a:t>
            </a:r>
            <a:endParaRPr/>
          </a:p>
        </p:txBody>
      </p:sp>
      <p:pic>
        <p:nvPicPr>
          <p:cNvPr id="421" name="Google Shape;421;p53"/>
          <p:cNvPicPr preferRelativeResize="0"/>
          <p:nvPr/>
        </p:nvPicPr>
        <p:blipFill>
          <a:blip r:embed="rId3">
            <a:alphaModFix/>
          </a:blip>
          <a:stretch>
            <a:fillRect/>
          </a:stretch>
        </p:blipFill>
        <p:spPr>
          <a:xfrm>
            <a:off x="6202100" y="1405101"/>
            <a:ext cx="2656377" cy="2631700"/>
          </a:xfrm>
          <a:prstGeom prst="rect">
            <a:avLst/>
          </a:prstGeom>
          <a:noFill/>
          <a:ln>
            <a:noFill/>
          </a:ln>
        </p:spPr>
      </p:pic>
      <p:pic>
        <p:nvPicPr>
          <p:cNvPr id="422" name="Google Shape;422;p53"/>
          <p:cNvPicPr preferRelativeResize="0"/>
          <p:nvPr/>
        </p:nvPicPr>
        <p:blipFill>
          <a:blip r:embed="rId4">
            <a:alphaModFix/>
          </a:blip>
          <a:stretch>
            <a:fillRect/>
          </a:stretch>
        </p:blipFill>
        <p:spPr>
          <a:xfrm>
            <a:off x="0" y="0"/>
            <a:ext cx="9144000" cy="5143500"/>
          </a:xfrm>
          <a:prstGeom prst="rect">
            <a:avLst/>
          </a:prstGeom>
          <a:noFill/>
          <a:ln>
            <a:noFill/>
          </a:ln>
        </p:spPr>
      </p:pic>
      <p:pic>
        <p:nvPicPr>
          <p:cNvPr id="423" name="Google Shape;423;p53"/>
          <p:cNvPicPr preferRelativeResize="0"/>
          <p:nvPr/>
        </p:nvPicPr>
        <p:blipFill>
          <a:blip r:embed="rId3">
            <a:alphaModFix/>
          </a:blip>
          <a:stretch>
            <a:fillRect/>
          </a:stretch>
        </p:blipFill>
        <p:spPr>
          <a:xfrm>
            <a:off x="6452325" y="1633087"/>
            <a:ext cx="2352975" cy="2331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rush">
  <a:themeElements>
    <a:clrScheme name="Custom 17">
      <a:dk1>
        <a:srgbClr val="000000"/>
      </a:dk1>
      <a:lt1>
        <a:srgbClr val="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